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76"/>
  </p:notesMasterIdLst>
  <p:sldIdLst>
    <p:sldId id="406" r:id="rId2"/>
    <p:sldId id="379" r:id="rId3"/>
    <p:sldId id="394" r:id="rId4"/>
    <p:sldId id="388" r:id="rId5"/>
    <p:sldId id="397" r:id="rId6"/>
    <p:sldId id="389" r:id="rId7"/>
    <p:sldId id="385" r:id="rId8"/>
    <p:sldId id="471" r:id="rId9"/>
    <p:sldId id="408" r:id="rId10"/>
    <p:sldId id="409" r:id="rId11"/>
    <p:sldId id="384" r:id="rId12"/>
    <p:sldId id="399" r:id="rId13"/>
    <p:sldId id="398" r:id="rId14"/>
    <p:sldId id="473" r:id="rId15"/>
    <p:sldId id="413" r:id="rId16"/>
    <p:sldId id="412" r:id="rId17"/>
    <p:sldId id="380" r:id="rId18"/>
    <p:sldId id="390" r:id="rId19"/>
    <p:sldId id="381" r:id="rId20"/>
    <p:sldId id="472" r:id="rId21"/>
    <p:sldId id="416" r:id="rId22"/>
    <p:sldId id="454" r:id="rId23"/>
    <p:sldId id="455" r:id="rId24"/>
    <p:sldId id="456" r:id="rId25"/>
    <p:sldId id="457" r:id="rId26"/>
    <p:sldId id="458" r:id="rId27"/>
    <p:sldId id="459" r:id="rId28"/>
    <p:sldId id="417" r:id="rId29"/>
    <p:sldId id="460" r:id="rId30"/>
    <p:sldId id="463" r:id="rId31"/>
    <p:sldId id="462" r:id="rId32"/>
    <p:sldId id="464" r:id="rId33"/>
    <p:sldId id="465" r:id="rId34"/>
    <p:sldId id="418" r:id="rId35"/>
    <p:sldId id="466" r:id="rId36"/>
    <p:sldId id="467" r:id="rId37"/>
    <p:sldId id="468" r:id="rId38"/>
    <p:sldId id="469" r:id="rId39"/>
    <p:sldId id="470" r:id="rId40"/>
    <p:sldId id="419" r:id="rId41"/>
    <p:sldId id="425" r:id="rId42"/>
    <p:sldId id="426" r:id="rId43"/>
    <p:sldId id="427" r:id="rId44"/>
    <p:sldId id="428" r:id="rId45"/>
    <p:sldId id="420" r:id="rId46"/>
    <p:sldId id="429" r:id="rId47"/>
    <p:sldId id="430" r:id="rId48"/>
    <p:sldId id="431" r:id="rId49"/>
    <p:sldId id="432" r:id="rId50"/>
    <p:sldId id="421" r:id="rId51"/>
    <p:sldId id="433" r:id="rId52"/>
    <p:sldId id="434" r:id="rId53"/>
    <p:sldId id="435" r:id="rId54"/>
    <p:sldId id="437" r:id="rId55"/>
    <p:sldId id="436" r:id="rId56"/>
    <p:sldId id="422" r:id="rId57"/>
    <p:sldId id="438" r:id="rId58"/>
    <p:sldId id="439" r:id="rId59"/>
    <p:sldId id="440" r:id="rId60"/>
    <p:sldId id="441" r:id="rId61"/>
    <p:sldId id="442" r:id="rId62"/>
    <p:sldId id="423" r:id="rId63"/>
    <p:sldId id="443" r:id="rId64"/>
    <p:sldId id="444" r:id="rId65"/>
    <p:sldId id="446" r:id="rId66"/>
    <p:sldId id="448" r:id="rId67"/>
    <p:sldId id="447" r:id="rId68"/>
    <p:sldId id="424" r:id="rId69"/>
    <p:sldId id="449" r:id="rId70"/>
    <p:sldId id="450" r:id="rId71"/>
    <p:sldId id="451" r:id="rId72"/>
    <p:sldId id="453" r:id="rId73"/>
    <p:sldId id="452" r:id="rId74"/>
    <p:sldId id="405" r:id="rId75"/>
  </p:sldIdLst>
  <p:sldSz cx="10688638" cy="7562850"/>
  <p:notesSz cx="6858000" cy="9144000"/>
  <p:embeddedFontLst>
    <p:embeddedFont>
      <p:font typeface="Helvetica Neue Light" panose="020B0604020202020204" charset="0"/>
      <p:regular r:id="rId77"/>
      <p:bold r:id="rId78"/>
      <p:italic r:id="rId79"/>
      <p:boldItalic r:id="rId80"/>
    </p:embeddedFont>
    <p:embeddedFont>
      <p:font typeface="Open Sans" panose="020B0606030504020204" pitchFamily="34" charset="0"/>
      <p:regular r:id="rId81"/>
      <p:bold r:id="rId82"/>
      <p:italic r:id="rId83"/>
      <p:boldItalic r:id="rId8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FF85"/>
    <a:srgbClr val="D7FEC2"/>
    <a:srgbClr val="C7FDA9"/>
    <a:srgbClr val="CBF9BF"/>
    <a:srgbClr val="BEF7AF"/>
    <a:srgbClr val="CCFF99"/>
    <a:srgbClr val="9BE088"/>
    <a:srgbClr val="89DB73"/>
    <a:srgbClr val="6BC567"/>
    <a:srgbClr val="77E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2160A9-7AFB-820A-DDEB-D795AE0D3822}" v="24" dt="2025-10-15T16:24:13.370"/>
    <p1510:client id="{531BA58F-E34D-5804-9369-069845881B52}" v="6" dt="2025-10-15T03:38:50.652"/>
    <p1510:client id="{787D5375-314D-0E66-82E0-C2A37EAFCB7E}" v="16" dt="2025-10-15T14:36:48.429"/>
    <p1510:client id="{C4C846D1-0E6A-2645-CA52-E2F235249F3F}" v="3" dt="2025-10-15T15:59:02.833"/>
    <p1510:client id="{DC63314D-8A9B-7345-BF1B-2E05269036F7}" v="27" dt="2025-10-15T16:33:42.3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Estilo medio 3 - Énfasis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382"/>
        <p:guide pos="3367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8.fntdata"/><Relationship Id="rId89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3.fntdata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4.fntdata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7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font" Target="fonts/font6.fntdata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377101-814E-4BB6-BEB4-A6CFA83DA9D8}" type="doc">
      <dgm:prSet loTypeId="urn:microsoft.com/office/officeart/2005/8/layout/process3" loCatId="process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70378F17-BFA4-4AA2-91CB-FE7DFE6B7A95}">
      <dgm:prSet phldrT="[Texto]" phldr="0"/>
      <dgm:spPr/>
      <dgm:t>
        <a:bodyPr/>
        <a:lstStyle/>
        <a:p>
          <a:r>
            <a:rPr lang="es-EC" b="1">
              <a:latin typeface="Arial"/>
              <a:cs typeface="Arial"/>
            </a:rPr>
            <a:t>Resumen</a:t>
          </a:r>
          <a:endParaRPr lang="es-EC" b="1">
            <a:cs typeface="Arial"/>
          </a:endParaRPr>
        </a:p>
      </dgm:t>
    </dgm:pt>
    <dgm:pt modelId="{C3966D0E-ACBF-46F3-BECF-078A3E1084D7}" type="parTrans" cxnId="{F81DFEC0-22EC-4812-AA3A-4D6D42306E50}">
      <dgm:prSet/>
      <dgm:spPr/>
      <dgm:t>
        <a:bodyPr/>
        <a:lstStyle/>
        <a:p>
          <a:endParaRPr lang="es-ES"/>
        </a:p>
      </dgm:t>
    </dgm:pt>
    <dgm:pt modelId="{E18291E9-0160-4BD1-B202-44A6F5B16BB5}" type="sibTrans" cxnId="{F81DFEC0-22EC-4812-AA3A-4D6D42306E50}">
      <dgm:prSet/>
      <dgm:spPr/>
      <dgm:t>
        <a:bodyPr/>
        <a:lstStyle/>
        <a:p>
          <a:endParaRPr lang="es-ES"/>
        </a:p>
      </dgm:t>
    </dgm:pt>
    <dgm:pt modelId="{69AD657D-DD35-4C5F-890C-4459F784FA6E}">
      <dgm:prSet phldrT="[Texto]"/>
      <dgm:spPr/>
      <dgm:t>
        <a:bodyPr/>
        <a:lstStyle/>
        <a:p>
          <a:pPr rtl="0"/>
          <a:r>
            <a:rPr lang="es-ES"/>
            <a:t>Los roles de servidor definen sus funciones especializadas en la red: web, archivos, correo, bases de datos y autenticación.</a:t>
          </a:r>
        </a:p>
      </dgm:t>
    </dgm:pt>
    <dgm:pt modelId="{B8B20F21-817C-40C2-A385-44AFBC7828E3}" type="parTrans" cxnId="{CC46C340-6E5C-48FD-BA52-34B4EABFC045}">
      <dgm:prSet/>
      <dgm:spPr/>
      <dgm:t>
        <a:bodyPr/>
        <a:lstStyle/>
        <a:p>
          <a:endParaRPr lang="es-ES"/>
        </a:p>
      </dgm:t>
    </dgm:pt>
    <dgm:pt modelId="{2EF7016D-78FD-4660-B782-AF6B11224173}" type="sibTrans" cxnId="{CC46C340-6E5C-48FD-BA52-34B4EABFC045}">
      <dgm:prSet/>
      <dgm:spPr/>
      <dgm:t>
        <a:bodyPr/>
        <a:lstStyle/>
        <a:p>
          <a:endParaRPr lang="es-ES"/>
        </a:p>
      </dgm:t>
    </dgm:pt>
    <dgm:pt modelId="{F82FB510-7AF3-4EFC-8DD3-AB31E9B359E9}" type="pres">
      <dgm:prSet presAssocID="{17377101-814E-4BB6-BEB4-A6CFA83DA9D8}" presName="linearFlow" presStyleCnt="0">
        <dgm:presLayoutVars>
          <dgm:dir/>
          <dgm:animLvl val="lvl"/>
          <dgm:resizeHandles val="exact"/>
        </dgm:presLayoutVars>
      </dgm:prSet>
      <dgm:spPr/>
    </dgm:pt>
    <dgm:pt modelId="{537EFF73-660F-4576-BE9F-9CBFF99A026F}" type="pres">
      <dgm:prSet presAssocID="{70378F17-BFA4-4AA2-91CB-FE7DFE6B7A95}" presName="composite" presStyleCnt="0"/>
      <dgm:spPr/>
    </dgm:pt>
    <dgm:pt modelId="{CBDC6576-E07A-456E-AA1A-BC80AEB1C472}" type="pres">
      <dgm:prSet presAssocID="{70378F17-BFA4-4AA2-91CB-FE7DFE6B7A95}" presName="par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36DAE28C-D040-4D10-8B58-AD362B328C2A}" type="pres">
      <dgm:prSet presAssocID="{70378F17-BFA4-4AA2-91CB-FE7DFE6B7A95}" presName="parSh" presStyleLbl="node1" presStyleIdx="0" presStyleCnt="1"/>
      <dgm:spPr/>
    </dgm:pt>
    <dgm:pt modelId="{D95F0515-B6EB-4884-9C58-E27D272A34C0}" type="pres">
      <dgm:prSet presAssocID="{70378F17-BFA4-4AA2-91CB-FE7DFE6B7A95}" presName="desTx" presStyleLbl="fgAcc1" presStyleIdx="0" presStyleCnt="1">
        <dgm:presLayoutVars>
          <dgm:bulletEnabled val="1"/>
        </dgm:presLayoutVars>
      </dgm:prSet>
      <dgm:spPr/>
    </dgm:pt>
  </dgm:ptLst>
  <dgm:cxnLst>
    <dgm:cxn modelId="{6C2EA415-CC55-40C4-9308-58AFC54A5B36}" type="presOf" srcId="{17377101-814E-4BB6-BEB4-A6CFA83DA9D8}" destId="{F82FB510-7AF3-4EFC-8DD3-AB31E9B359E9}" srcOrd="0" destOrd="0" presId="urn:microsoft.com/office/officeart/2005/8/layout/process3"/>
    <dgm:cxn modelId="{CC46C340-6E5C-48FD-BA52-34B4EABFC045}" srcId="{70378F17-BFA4-4AA2-91CB-FE7DFE6B7A95}" destId="{69AD657D-DD35-4C5F-890C-4459F784FA6E}" srcOrd="0" destOrd="0" parTransId="{B8B20F21-817C-40C2-A385-44AFBC7828E3}" sibTransId="{2EF7016D-78FD-4660-B782-AF6B11224173}"/>
    <dgm:cxn modelId="{349A6D5A-B1F3-4179-BA5D-7284B57DCF9C}" type="presOf" srcId="{69AD657D-DD35-4C5F-890C-4459F784FA6E}" destId="{D95F0515-B6EB-4884-9C58-E27D272A34C0}" srcOrd="0" destOrd="0" presId="urn:microsoft.com/office/officeart/2005/8/layout/process3"/>
    <dgm:cxn modelId="{128864BA-3903-48C0-B91E-B66236FECE36}" type="presOf" srcId="{70378F17-BFA4-4AA2-91CB-FE7DFE6B7A95}" destId="{CBDC6576-E07A-456E-AA1A-BC80AEB1C472}" srcOrd="0" destOrd="0" presId="urn:microsoft.com/office/officeart/2005/8/layout/process3"/>
    <dgm:cxn modelId="{D105F1BD-29AA-4259-99CC-48356130964F}" type="presOf" srcId="{70378F17-BFA4-4AA2-91CB-FE7DFE6B7A95}" destId="{36DAE28C-D040-4D10-8B58-AD362B328C2A}" srcOrd="1" destOrd="0" presId="urn:microsoft.com/office/officeart/2005/8/layout/process3"/>
    <dgm:cxn modelId="{F81DFEC0-22EC-4812-AA3A-4D6D42306E50}" srcId="{17377101-814E-4BB6-BEB4-A6CFA83DA9D8}" destId="{70378F17-BFA4-4AA2-91CB-FE7DFE6B7A95}" srcOrd="0" destOrd="0" parTransId="{C3966D0E-ACBF-46F3-BECF-078A3E1084D7}" sibTransId="{E18291E9-0160-4BD1-B202-44A6F5B16BB5}"/>
    <dgm:cxn modelId="{A5D4499C-319A-43B4-BAA3-6A96A34D7C4E}" type="presParOf" srcId="{F82FB510-7AF3-4EFC-8DD3-AB31E9B359E9}" destId="{537EFF73-660F-4576-BE9F-9CBFF99A026F}" srcOrd="0" destOrd="0" presId="urn:microsoft.com/office/officeart/2005/8/layout/process3"/>
    <dgm:cxn modelId="{9CF29A3D-96D0-4A27-86AD-22C94C61582F}" type="presParOf" srcId="{537EFF73-660F-4576-BE9F-9CBFF99A026F}" destId="{CBDC6576-E07A-456E-AA1A-BC80AEB1C472}" srcOrd="0" destOrd="0" presId="urn:microsoft.com/office/officeart/2005/8/layout/process3"/>
    <dgm:cxn modelId="{FF27AEE5-B1AA-4AE5-9DE5-26084CCDE791}" type="presParOf" srcId="{537EFF73-660F-4576-BE9F-9CBFF99A026F}" destId="{36DAE28C-D040-4D10-8B58-AD362B328C2A}" srcOrd="1" destOrd="0" presId="urn:microsoft.com/office/officeart/2005/8/layout/process3"/>
    <dgm:cxn modelId="{D4E8EA55-DF0E-4975-AF37-59113502854D}" type="presParOf" srcId="{537EFF73-660F-4576-BE9F-9CBFF99A026F}" destId="{D95F0515-B6EB-4884-9C58-E27D272A34C0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Almacenar archivos de forma centralizada.</a:t>
          </a: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</dgm:pt>
    <dgm:pt modelId="{F9D4D940-D90F-41FA-BA39-A09747FA89F0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Controles de versiones.</a:t>
          </a:r>
        </a:p>
      </dgm:t>
    </dgm:pt>
    <dgm:pt modelId="{5DF87A71-EF34-4BB5-B256-8851CB58FBAE}" type="parTrans" cxnId="{4BA1BC8C-A8E6-4AE4-918F-51DAB1AEB338}">
      <dgm:prSet/>
      <dgm:spPr/>
    </dgm:pt>
    <dgm:pt modelId="{4C1F837A-9445-41C8-B2B5-B254013505A6}" type="sibTrans" cxnId="{4BA1BC8C-A8E6-4AE4-918F-51DAB1AEB338}">
      <dgm:prSet/>
      <dgm:spPr/>
    </dgm:pt>
    <dgm:pt modelId="{1E784E63-1DD4-4D49-9F00-198BBCF4809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Herramienta útil en trabajos de equipo.</a:t>
          </a:r>
          <a:endParaRPr lang="es-ES" sz="3200">
            <a:ea typeface="+mn-ea"/>
            <a:cs typeface="Arial"/>
          </a:endParaRPr>
        </a:p>
      </dgm:t>
    </dgm:pt>
    <dgm:pt modelId="{272B8344-632E-4FBE-9B1D-4E2C2C8899FB}" type="parTrans" cxnId="{004C6ED6-9D42-4E2A-AA9E-45D937D03DDA}">
      <dgm:prSet/>
      <dgm:spPr/>
    </dgm:pt>
    <dgm:pt modelId="{F8F4E65A-1DF3-4A97-A286-3C08E7EFC9AC}" type="sibTrans" cxnId="{004C6ED6-9D42-4E2A-AA9E-45D937D03DDA}">
      <dgm:prSet/>
      <dgm:spPr/>
    </dgm:pt>
    <dgm:pt modelId="{2C6F1731-9C8D-4166-A885-50198061EB9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6500">
              <a:latin typeface="Arial"/>
              <a:ea typeface="+mn-ea"/>
              <a:cs typeface="Arial"/>
            </a:rPr>
            <a:t>Carpetas compartidas.</a:t>
          </a:r>
        </a:p>
      </dgm:t>
    </dgm:pt>
    <dgm:pt modelId="{E37AEE90-80F9-4E87-81A5-622BB807F23E}" type="parTrans" cxnId="{0BA3315B-5994-4382-A055-9B57B9378B4D}">
      <dgm:prSet/>
      <dgm:spPr/>
    </dgm:pt>
    <dgm:pt modelId="{469A445D-9785-4819-97AA-1648171A246A}" type="sibTrans" cxnId="{0BA3315B-5994-4382-A055-9B57B9378B4D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9D8794D9-A245-4008-89FB-F0549F6702FD}" type="pres">
      <dgm:prSet presAssocID="{C348C15F-4D7A-40F1-9F7F-E1BD338B825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5701E1D-F151-4078-BF00-47344E34DED0}" type="pres">
      <dgm:prSet presAssocID="{5137BDAE-CB47-489C-9CC6-885C98668140}" presName="spacer" presStyleCnt="0"/>
      <dgm:spPr/>
    </dgm:pt>
    <dgm:pt modelId="{3ECD5F06-F610-4B6A-9F56-B591674D0F74}" type="pres">
      <dgm:prSet presAssocID="{F9D4D940-D90F-41FA-BA39-A09747FA89F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2CA5BCD-6289-48B7-942E-450EE7C54ED0}" type="pres">
      <dgm:prSet presAssocID="{4C1F837A-9445-41C8-B2B5-B254013505A6}" presName="spacer" presStyleCnt="0"/>
      <dgm:spPr/>
    </dgm:pt>
    <dgm:pt modelId="{D937CB01-D2D4-46A2-A50F-75FA60EF6A31}" type="pres">
      <dgm:prSet presAssocID="{1E784E63-1DD4-4D49-9F00-198BBCF4809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0DF78B4-CDFD-4490-BF56-8B4B6DA562F8}" type="pres">
      <dgm:prSet presAssocID="{F8F4E65A-1DF3-4A97-A286-3C08E7EFC9AC}" presName="spacer" presStyleCnt="0"/>
      <dgm:spPr/>
    </dgm:pt>
    <dgm:pt modelId="{A7761AAE-C5B4-40AA-8C1D-AEF8CB422A39}" type="pres">
      <dgm:prSet presAssocID="{2C6F1731-9C8D-4166-A885-50198061EB9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0BA3315B-5994-4382-A055-9B57B9378B4D}" srcId="{B831AC38-59D1-42DB-A859-9FEBDA658A78}" destId="{2C6F1731-9C8D-4166-A885-50198061EB91}" srcOrd="3" destOrd="0" parTransId="{E37AEE90-80F9-4E87-81A5-622BB807F23E}" sibTransId="{469A445D-9785-4819-97AA-1648171A246A}"/>
    <dgm:cxn modelId="{035F8555-9CAA-48A6-89D4-5861EEB76952}" type="presOf" srcId="{2C6F1731-9C8D-4166-A885-50198061EB91}" destId="{A7761AAE-C5B4-40AA-8C1D-AEF8CB422A39}" srcOrd="0" destOrd="0" presId="urn:microsoft.com/office/officeart/2005/8/layout/vList2"/>
    <dgm:cxn modelId="{4BA1BC8C-A8E6-4AE4-918F-51DAB1AEB338}" srcId="{B831AC38-59D1-42DB-A859-9FEBDA658A78}" destId="{F9D4D940-D90F-41FA-BA39-A09747FA89F0}" srcOrd="1" destOrd="0" parTransId="{5DF87A71-EF34-4BB5-B256-8851CB58FBAE}" sibTransId="{4C1F837A-9445-41C8-B2B5-B254013505A6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61F624B3-E9EE-406D-8E24-BA279F40C30A}" type="presOf" srcId="{F9D4D940-D90F-41FA-BA39-A09747FA89F0}" destId="{3ECD5F06-F610-4B6A-9F56-B591674D0F74}" srcOrd="0" destOrd="0" presId="urn:microsoft.com/office/officeart/2005/8/layout/vList2"/>
    <dgm:cxn modelId="{D441A7BA-F4BC-4A67-89C1-C1E3FB9FA9A4}" type="presOf" srcId="{C348C15F-4D7A-40F1-9F7F-E1BD338B8258}" destId="{9D8794D9-A245-4008-89FB-F0549F6702FD}" srcOrd="0" destOrd="0" presId="urn:microsoft.com/office/officeart/2005/8/layout/vList2"/>
    <dgm:cxn modelId="{71097CCE-0E8A-43D4-BFF6-45D9FC0ED5F3}" type="presOf" srcId="{1E784E63-1DD4-4D49-9F00-198BBCF48093}" destId="{D937CB01-D2D4-46A2-A50F-75FA60EF6A31}" srcOrd="0" destOrd="0" presId="urn:microsoft.com/office/officeart/2005/8/layout/vList2"/>
    <dgm:cxn modelId="{004C6ED6-9D42-4E2A-AA9E-45D937D03DDA}" srcId="{B831AC38-59D1-42DB-A859-9FEBDA658A78}" destId="{1E784E63-1DD4-4D49-9F00-198BBCF48093}" srcOrd="2" destOrd="0" parTransId="{272B8344-632E-4FBE-9B1D-4E2C2C8899FB}" sibTransId="{F8F4E65A-1DF3-4A97-A286-3C08E7EFC9AC}"/>
    <dgm:cxn modelId="{6AEBDFE7-C446-4C4A-B50B-A14A33347511}" type="presParOf" srcId="{AB02B1C8-1A70-4A51-B556-6A227DB2D906}" destId="{9D8794D9-A245-4008-89FB-F0549F6702FD}" srcOrd="0" destOrd="0" presId="urn:microsoft.com/office/officeart/2005/8/layout/vList2"/>
    <dgm:cxn modelId="{1B1E4D8B-4C33-4D71-B369-0D4263C35B90}" type="presParOf" srcId="{AB02B1C8-1A70-4A51-B556-6A227DB2D906}" destId="{65701E1D-F151-4078-BF00-47344E34DED0}" srcOrd="1" destOrd="0" presId="urn:microsoft.com/office/officeart/2005/8/layout/vList2"/>
    <dgm:cxn modelId="{5FBC51F6-613D-45E5-B13C-D6F4B38BD764}" type="presParOf" srcId="{AB02B1C8-1A70-4A51-B556-6A227DB2D906}" destId="{3ECD5F06-F610-4B6A-9F56-B591674D0F74}" srcOrd="2" destOrd="0" presId="urn:microsoft.com/office/officeart/2005/8/layout/vList2"/>
    <dgm:cxn modelId="{FBF2D898-FCFB-45A0-847D-4BBEE60EBA5A}" type="presParOf" srcId="{AB02B1C8-1A70-4A51-B556-6A227DB2D906}" destId="{B2CA5BCD-6289-48B7-942E-450EE7C54ED0}" srcOrd="3" destOrd="0" presId="urn:microsoft.com/office/officeart/2005/8/layout/vList2"/>
    <dgm:cxn modelId="{DA0DE6F1-E1FC-408D-AB36-07F1A75E07FA}" type="presParOf" srcId="{AB02B1C8-1A70-4A51-B556-6A227DB2D906}" destId="{D937CB01-D2D4-46A2-A50F-75FA60EF6A31}" srcOrd="4" destOrd="0" presId="urn:microsoft.com/office/officeart/2005/8/layout/vList2"/>
    <dgm:cxn modelId="{79AA0668-F7A7-43F4-9C83-760642E8EA4C}" type="presParOf" srcId="{AB02B1C8-1A70-4A51-B556-6A227DB2D906}" destId="{E0DF78B4-CDFD-4490-BF56-8B4B6DA562F8}" srcOrd="5" destOrd="0" presId="urn:microsoft.com/office/officeart/2005/8/layout/vList2"/>
    <dgm:cxn modelId="{C8B373AD-FDCA-4CF4-A9FB-B4BBB94222A2}" type="presParOf" srcId="{AB02B1C8-1A70-4A51-B556-6A227DB2D906}" destId="{A7761AAE-C5B4-40AA-8C1D-AEF8CB422A3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vList2" loCatId="list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4500">
              <a:latin typeface="Arial"/>
              <a:ea typeface="+mn-ea"/>
              <a:cs typeface="+mn-cs"/>
            </a:rPr>
            <a:t>Conexión al servidor</a:t>
          </a:r>
          <a:endParaRPr lang="es-ES" sz="4500">
            <a:ea typeface="+mn-ea"/>
            <a:cs typeface="+mn-cs"/>
          </a:endParaRP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E80891DA-672D-47EC-9980-AA0CB6B6DEF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4500">
              <a:latin typeface="Arial"/>
              <a:ea typeface="+mn-ea"/>
              <a:cs typeface="+mn-cs"/>
            </a:rPr>
            <a:t>Acceso a carpetas</a:t>
          </a:r>
        </a:p>
      </dgm:t>
    </dgm:pt>
    <dgm:pt modelId="{09DFD69D-F84E-4C4E-B6D9-1DC340F11D91}" type="parTrans" cxnId="{592A4962-E0AA-47E5-AF43-D3BD607521D7}">
      <dgm:prSet/>
      <dgm:spPr/>
    </dgm:pt>
    <dgm:pt modelId="{9DA33B41-B728-4F3D-88A4-B6C920B8FEE1}" type="sibTrans" cxnId="{592A4962-E0AA-47E5-AF43-D3BD607521D7}">
      <dgm:prSet/>
      <dgm:spPr/>
    </dgm:pt>
    <dgm:pt modelId="{5639BC15-64F9-4DF9-A5FD-407017CB355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4500">
              <a:latin typeface="Arial"/>
              <a:ea typeface="+mn-ea"/>
              <a:cs typeface="+mn-cs"/>
            </a:rPr>
            <a:t>Autenticación de credenciales</a:t>
          </a:r>
        </a:p>
      </dgm:t>
    </dgm:pt>
    <dgm:pt modelId="{DE0A8E39-9C62-488D-9F09-A35A2FBB813A}" type="parTrans" cxnId="{0BD478F1-795B-4E0B-9A2F-594FEC6825F2}">
      <dgm:prSet/>
      <dgm:spPr/>
    </dgm:pt>
    <dgm:pt modelId="{92F0F6CF-6F3D-43E6-8CA8-DDE461B0DBA1}" type="sibTrans" cxnId="{0BD478F1-795B-4E0B-9A2F-594FEC6825F2}">
      <dgm:prSet/>
      <dgm:spPr/>
    </dgm:pt>
    <dgm:pt modelId="{00BCE52F-4608-4D63-AA3B-E0639DDD7035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4500">
              <a:latin typeface="Arial"/>
              <a:ea typeface="+mn-ea"/>
              <a:cs typeface="+mn-cs"/>
            </a:rPr>
            <a:t>Modificación de los archivos.</a:t>
          </a:r>
        </a:p>
      </dgm:t>
    </dgm:pt>
    <dgm:pt modelId="{BC1DC630-F3ED-440B-9273-63640B8DC622}" type="parTrans" cxnId="{C244B3D8-1E6E-4E92-86AB-BC6DF0F021BA}">
      <dgm:prSet/>
      <dgm:spPr/>
    </dgm:pt>
    <dgm:pt modelId="{B64D8E82-E1FE-45E0-BF1E-1B591BBE86F7}" type="sibTrans" cxnId="{C244B3D8-1E6E-4E92-86AB-BC6DF0F021BA}">
      <dgm:prSet/>
      <dgm:spPr/>
    </dgm:pt>
    <dgm:pt modelId="{3CBEEC81-52D5-4119-912C-2B6A4B4C2132}" type="pres">
      <dgm:prSet presAssocID="{F2C29202-7EC6-4DE0-9F77-6549215033CF}" presName="linear" presStyleCnt="0">
        <dgm:presLayoutVars>
          <dgm:animLvl val="lvl"/>
          <dgm:resizeHandles val="exact"/>
        </dgm:presLayoutVars>
      </dgm:prSet>
      <dgm:spPr/>
    </dgm:pt>
    <dgm:pt modelId="{96FFF3D5-EB13-4239-BF58-004D04F31D73}" type="pres">
      <dgm:prSet presAssocID="{D374130D-2237-427D-AA4A-389DDE541B3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14AEA24-714A-484B-98E4-95F759D8D903}" type="pres">
      <dgm:prSet presAssocID="{6C1C40AE-44FC-42A7-A288-A8BBB677EA96}" presName="spacer" presStyleCnt="0"/>
      <dgm:spPr/>
    </dgm:pt>
    <dgm:pt modelId="{1C61CD57-4C6D-4509-AEEC-000A7F0237EE}" type="pres">
      <dgm:prSet presAssocID="{E80891DA-672D-47EC-9980-AA0CB6B6DEF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69DF197-2199-450E-9D23-71A9AED6C2E9}" type="pres">
      <dgm:prSet presAssocID="{9DA33B41-B728-4F3D-88A4-B6C920B8FEE1}" presName="spacer" presStyleCnt="0"/>
      <dgm:spPr/>
    </dgm:pt>
    <dgm:pt modelId="{41FF8150-8D3F-490E-86B6-9F70F6D43405}" type="pres">
      <dgm:prSet presAssocID="{5639BC15-64F9-4DF9-A5FD-407017CB35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51B1231-E509-4AA5-8C65-75B2A13CFDAD}" type="pres">
      <dgm:prSet presAssocID="{92F0F6CF-6F3D-43E6-8CA8-DDE461B0DBA1}" presName="spacer" presStyleCnt="0"/>
      <dgm:spPr/>
    </dgm:pt>
    <dgm:pt modelId="{58258A69-4CD0-41BE-9D42-7B172C3A7AFB}" type="pres">
      <dgm:prSet presAssocID="{00BCE52F-4608-4D63-AA3B-E0639DDD703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6363906-672B-4931-8B80-1E33E2FB82BF}" type="presOf" srcId="{F2C29202-7EC6-4DE0-9F77-6549215033CF}" destId="{3CBEEC81-52D5-4119-912C-2B6A4B4C2132}" srcOrd="0" destOrd="0" presId="urn:microsoft.com/office/officeart/2005/8/layout/vList2"/>
    <dgm:cxn modelId="{592A4962-E0AA-47E5-AF43-D3BD607521D7}" srcId="{F2C29202-7EC6-4DE0-9F77-6549215033CF}" destId="{E80891DA-672D-47EC-9980-AA0CB6B6DEF3}" srcOrd="1" destOrd="0" parTransId="{09DFD69D-F84E-4C4E-B6D9-1DC340F11D91}" sibTransId="{9DA33B41-B728-4F3D-88A4-B6C920B8FEE1}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847E3C67-FB20-45A8-A0FD-8D71BBC849AD}" type="presOf" srcId="{E80891DA-672D-47EC-9980-AA0CB6B6DEF3}" destId="{1C61CD57-4C6D-4509-AEEC-000A7F0237EE}" srcOrd="0" destOrd="0" presId="urn:microsoft.com/office/officeart/2005/8/layout/vList2"/>
    <dgm:cxn modelId="{E0BD7F88-E7AA-4860-B6FB-2A94C9D72526}" type="presOf" srcId="{5639BC15-64F9-4DF9-A5FD-407017CB3551}" destId="{41FF8150-8D3F-490E-86B6-9F70F6D43405}" srcOrd="0" destOrd="0" presId="urn:microsoft.com/office/officeart/2005/8/layout/vList2"/>
    <dgm:cxn modelId="{419B46C0-3E5F-4D38-BECE-2EB23A8F3805}" type="presOf" srcId="{D374130D-2237-427D-AA4A-389DDE541B39}" destId="{96FFF3D5-EB13-4239-BF58-004D04F31D73}" srcOrd="0" destOrd="0" presId="urn:microsoft.com/office/officeart/2005/8/layout/vList2"/>
    <dgm:cxn modelId="{D51171CF-9FA3-45C0-A71A-38A80A49F75D}" type="presOf" srcId="{00BCE52F-4608-4D63-AA3B-E0639DDD7035}" destId="{58258A69-4CD0-41BE-9D42-7B172C3A7AFB}" srcOrd="0" destOrd="0" presId="urn:microsoft.com/office/officeart/2005/8/layout/vList2"/>
    <dgm:cxn modelId="{C244B3D8-1E6E-4E92-86AB-BC6DF0F021BA}" srcId="{F2C29202-7EC6-4DE0-9F77-6549215033CF}" destId="{00BCE52F-4608-4D63-AA3B-E0639DDD7035}" srcOrd="3" destOrd="0" parTransId="{BC1DC630-F3ED-440B-9273-63640B8DC622}" sibTransId="{B64D8E82-E1FE-45E0-BF1E-1B591BBE86F7}"/>
    <dgm:cxn modelId="{0BD478F1-795B-4E0B-9A2F-594FEC6825F2}" srcId="{F2C29202-7EC6-4DE0-9F77-6549215033CF}" destId="{5639BC15-64F9-4DF9-A5FD-407017CB3551}" srcOrd="2" destOrd="0" parTransId="{DE0A8E39-9C62-488D-9F09-A35A2FBB813A}" sibTransId="{92F0F6CF-6F3D-43E6-8CA8-DDE461B0DBA1}"/>
    <dgm:cxn modelId="{B4F21B46-1242-43B5-96EF-C4AC6723F039}" type="presParOf" srcId="{3CBEEC81-52D5-4119-912C-2B6A4B4C2132}" destId="{96FFF3D5-EB13-4239-BF58-004D04F31D73}" srcOrd="0" destOrd="0" presId="urn:microsoft.com/office/officeart/2005/8/layout/vList2"/>
    <dgm:cxn modelId="{DD1B7D27-A0CE-41C5-AFF3-AAC0BE75646D}" type="presParOf" srcId="{3CBEEC81-52D5-4119-912C-2B6A4B4C2132}" destId="{A14AEA24-714A-484B-98E4-95F759D8D903}" srcOrd="1" destOrd="0" presId="urn:microsoft.com/office/officeart/2005/8/layout/vList2"/>
    <dgm:cxn modelId="{FFD696D6-5721-4200-ABF4-3C5A99348483}" type="presParOf" srcId="{3CBEEC81-52D5-4119-912C-2B6A4B4C2132}" destId="{1C61CD57-4C6D-4509-AEEC-000A7F0237EE}" srcOrd="2" destOrd="0" presId="urn:microsoft.com/office/officeart/2005/8/layout/vList2"/>
    <dgm:cxn modelId="{24E58576-E4E2-46A2-A52D-6A21CA519A98}" type="presParOf" srcId="{3CBEEC81-52D5-4119-912C-2B6A4B4C2132}" destId="{169DF197-2199-450E-9D23-71A9AED6C2E9}" srcOrd="3" destOrd="0" presId="urn:microsoft.com/office/officeart/2005/8/layout/vList2"/>
    <dgm:cxn modelId="{3A98F29E-F6AD-40E9-9743-E07157DED7A5}" type="presParOf" srcId="{3CBEEC81-52D5-4119-912C-2B6A4B4C2132}" destId="{41FF8150-8D3F-490E-86B6-9F70F6D43405}" srcOrd="4" destOrd="0" presId="urn:microsoft.com/office/officeart/2005/8/layout/vList2"/>
    <dgm:cxn modelId="{F141F4A1-D4D9-496C-B820-6F6867C5DF03}" type="presParOf" srcId="{3CBEEC81-52D5-4119-912C-2B6A4B4C2132}" destId="{251B1231-E509-4AA5-8C65-75B2A13CFDAD}" srcOrd="5" destOrd="0" presId="urn:microsoft.com/office/officeart/2005/8/layout/vList2"/>
    <dgm:cxn modelId="{33470725-5895-4F82-B779-120FB407C5C6}" type="presParOf" srcId="{3CBEEC81-52D5-4119-912C-2B6A4B4C2132}" destId="{58258A69-4CD0-41BE-9D42-7B172C3A7AF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Windows Server</a:t>
          </a:r>
          <a:endParaRPr lang="es-EC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D374130D-2237-427D-AA4A-389DDE541B39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Linux (Samba o NFS)</a:t>
          </a:r>
          <a:endParaRPr lang="es-EC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SAN (sistemas operativos optimizados)</a:t>
          </a:r>
          <a:endParaRPr lang="es-EC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25E4AB61-90C4-4DC4-99F5-8F939F48EF3E}" type="pres">
      <dgm:prSet presAssocID="{082EF275-3902-40A8-B168-88C92EAAB7A8}" presName="text_1" presStyleLbl="node1" presStyleIdx="0" presStyleCnt="3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3"/>
      <dgm:spPr/>
    </dgm:pt>
    <dgm:pt modelId="{4653DBED-B1E4-4CBC-B70E-83E25E0E992D}" type="pres">
      <dgm:prSet presAssocID="{D374130D-2237-427D-AA4A-389DDE541B39}" presName="text_2" presStyleLbl="node1" presStyleIdx="1" presStyleCnt="3">
        <dgm:presLayoutVars>
          <dgm:bulletEnabled val="1"/>
        </dgm:presLayoutVars>
      </dgm:prSet>
      <dgm:spPr/>
    </dgm:pt>
    <dgm:pt modelId="{AFE728A7-5B2C-4B13-A6E7-BD4F002B9B6D}" type="pres">
      <dgm:prSet presAssocID="{D374130D-2237-427D-AA4A-389DDE541B39}" presName="accent_2" presStyleCnt="0"/>
      <dgm:spPr/>
    </dgm:pt>
    <dgm:pt modelId="{9753F69D-82D5-4AF4-9F82-F092FE20EF64}" type="pres">
      <dgm:prSet presAssocID="{D374130D-2237-427D-AA4A-389DDE541B39}" presName="accentRepeatNode" presStyleLbl="solidFgAcc1" presStyleIdx="1" presStyleCnt="3"/>
      <dgm:spPr/>
    </dgm:pt>
    <dgm:pt modelId="{6E7B3D23-0C24-49EF-BFA6-A6B2CEF38B73}" type="pres">
      <dgm:prSet presAssocID="{7A7E7065-EE72-420F-A38B-B799F479DAFE}" presName="text_3" presStyleLbl="node1" presStyleIdx="2" presStyleCnt="3">
        <dgm:presLayoutVars>
          <dgm:bulletEnabled val="1"/>
        </dgm:presLayoutVars>
      </dgm:prSet>
      <dgm:spPr/>
    </dgm:pt>
    <dgm:pt modelId="{B0D181DC-408A-4A41-89F2-D4480CFBA0BC}" type="pres">
      <dgm:prSet presAssocID="{7A7E7065-EE72-420F-A38B-B799F479DAFE}" presName="accent_3" presStyleCnt="0"/>
      <dgm:spPr/>
    </dgm:pt>
    <dgm:pt modelId="{AE3EBC51-3BD1-471E-B3E2-93635B2C0E6A}" type="pres">
      <dgm:prSet presAssocID="{7A7E7065-EE72-420F-A38B-B799F479DAFE}" presName="accentRepeatNode" presStyleLbl="solidFgAcc1" presStyleIdx="2" presStyleCnt="3"/>
      <dgm:spPr/>
    </dgm:pt>
  </dgm:ptLst>
  <dgm:cxnLst>
    <dgm:cxn modelId="{459DB415-2DAB-42CC-8FE4-E7E73A3E5B3C}" type="presOf" srcId="{7A7E7065-EE72-420F-A38B-B799F479DAFE}" destId="{6E7B3D23-0C24-49EF-BFA6-A6B2CEF38B73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1FB56344-ADB9-49B2-B535-BAD1FE915926}" srcId="{F2C29202-7EC6-4DE0-9F77-6549215033CF}" destId="{D374130D-2237-427D-AA4A-389DDE541B39}" srcOrd="1" destOrd="0" parTransId="{D329AE92-E804-4BCB-91E0-C1DB52558738}" sibTransId="{6C1C40AE-44FC-42A7-A288-A8BBB677EA96}"/>
    <dgm:cxn modelId="{F0E75EBA-A397-4F2E-8B31-CE058D56A769}" type="presOf" srcId="{D1E1DE7F-8A48-40D7-AB81-418252BE83E4}" destId="{36858D2A-41C2-496D-ACAC-021D08E4DC6C}" srcOrd="0" destOrd="0" presId="urn:microsoft.com/office/officeart/2008/layout/VerticalCurvedList"/>
    <dgm:cxn modelId="{601812C0-4C32-4F3D-97C5-35AD20F2ADD3}" type="presOf" srcId="{082EF275-3902-40A8-B168-88C92EAAB7A8}" destId="{25E4AB61-90C4-4DC4-99F5-8F939F48EF3E}" srcOrd="0" destOrd="0" presId="urn:microsoft.com/office/officeart/2008/layout/VerticalCurvedList"/>
    <dgm:cxn modelId="{832C70D6-8EE9-4B2E-82B3-5592B2C76417}" type="presOf" srcId="{D374130D-2237-427D-AA4A-389DDE541B39}" destId="{4653DBED-B1E4-4CBC-B70E-83E25E0E992D}" srcOrd="0" destOrd="0" presId="urn:microsoft.com/office/officeart/2008/layout/VerticalCurvedList"/>
    <dgm:cxn modelId="{85A2E8E0-84E8-4C86-B9C4-BEC8503C5E28}" srcId="{F2C29202-7EC6-4DE0-9F77-6549215033CF}" destId="{7A7E7065-EE72-420F-A38B-B799F479DAFE}" srcOrd="2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4B2363F1-3E17-4B86-B9A4-D08AB0A2CA52}" type="presParOf" srcId="{9297A15F-86B3-4AD9-90F6-9F5F359F5B5D}" destId="{25E4AB61-90C4-4DC4-99F5-8F939F48EF3E}" srcOrd="1" destOrd="0" presId="urn:microsoft.com/office/officeart/2008/layout/VerticalCurvedList"/>
    <dgm:cxn modelId="{14518505-25C4-4C5E-83E7-562791C4A79C}" type="presParOf" srcId="{9297A15F-86B3-4AD9-90F6-9F5F359F5B5D}" destId="{C33EE113-0524-4430-AEC3-2FFFFA80F8B2}" srcOrd="2" destOrd="0" presId="urn:microsoft.com/office/officeart/2008/layout/VerticalCurvedList"/>
    <dgm:cxn modelId="{17ED81B0-4649-4FBE-A59B-00DF03FFE122}" type="presParOf" srcId="{C33EE113-0524-4430-AEC3-2FFFFA80F8B2}" destId="{89658C38-E266-4608-8736-33D2DAA5BB68}" srcOrd="0" destOrd="0" presId="urn:microsoft.com/office/officeart/2008/layout/VerticalCurvedList"/>
    <dgm:cxn modelId="{0357D7C2-8977-417F-B722-E6278E1EF25A}" type="presParOf" srcId="{9297A15F-86B3-4AD9-90F6-9F5F359F5B5D}" destId="{4653DBED-B1E4-4CBC-B70E-83E25E0E992D}" srcOrd="3" destOrd="0" presId="urn:microsoft.com/office/officeart/2008/layout/VerticalCurvedList"/>
    <dgm:cxn modelId="{A30D9AA6-6B34-4052-814F-D750409DB9DF}" type="presParOf" srcId="{9297A15F-86B3-4AD9-90F6-9F5F359F5B5D}" destId="{AFE728A7-5B2C-4B13-A6E7-BD4F002B9B6D}" srcOrd="4" destOrd="0" presId="urn:microsoft.com/office/officeart/2008/layout/VerticalCurvedList"/>
    <dgm:cxn modelId="{84C0EC71-74A0-4442-B999-2F643B6E4303}" type="presParOf" srcId="{AFE728A7-5B2C-4B13-A6E7-BD4F002B9B6D}" destId="{9753F69D-82D5-4AF4-9F82-F092FE20EF64}" srcOrd="0" destOrd="0" presId="urn:microsoft.com/office/officeart/2008/layout/VerticalCurvedList"/>
    <dgm:cxn modelId="{FD9C737C-3CD8-45FE-A9D5-CE3B1D2A1E26}" type="presParOf" srcId="{9297A15F-86B3-4AD9-90F6-9F5F359F5B5D}" destId="{6E7B3D23-0C24-49EF-BFA6-A6B2CEF38B73}" srcOrd="5" destOrd="0" presId="urn:microsoft.com/office/officeart/2008/layout/VerticalCurvedList"/>
    <dgm:cxn modelId="{1DD866B3-08B8-49FD-8754-3259366F7DD4}" type="presParOf" srcId="{9297A15F-86B3-4AD9-90F6-9F5F359F5B5D}" destId="{B0D181DC-408A-4A41-89F2-D4480CFBA0BC}" srcOrd="6" destOrd="0" presId="urn:microsoft.com/office/officeart/2008/layout/VerticalCurvedList"/>
    <dgm:cxn modelId="{8E6EA046-C85F-4AC6-B898-42E5730FB083}" type="presParOf" srcId="{B0D181DC-408A-4A41-89F2-D4480CFBA0BC}" destId="{AE3EBC51-3BD1-471E-B3E2-93635B2C0E6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Facilita la colaboración.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4D625D14-7E6A-4C4E-9779-A3A785033A35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Herramienta para trabajos en equipo.</a:t>
          </a:r>
          <a:endParaRPr lang="es-ES" sz="1800">
            <a:latin typeface="Arial"/>
            <a:cs typeface="Arial"/>
          </a:endParaRPr>
        </a:p>
      </dgm:t>
    </dgm:pt>
    <dgm:pt modelId="{DD5F346B-B449-4E4D-A98C-C8D3DE8EA8DA}" type="parTrans" cxnId="{61CC0BFE-5D04-4331-B4FD-A833101E53A3}">
      <dgm:prSet/>
      <dgm:spPr/>
    </dgm:pt>
    <dgm:pt modelId="{82EAE368-1C0C-4236-9CE1-BAC5C12A0ED4}" type="sibTrans" cxnId="{61CC0BFE-5D04-4331-B4FD-A833101E53A3}">
      <dgm:prSet/>
      <dgm:spPr/>
      <dgm:t>
        <a:bodyPr/>
        <a:lstStyle/>
        <a:p>
          <a:endParaRPr lang="es-ES"/>
        </a:p>
      </dgm:t>
    </dgm:pt>
    <dgm:pt modelId="{4DE7BDBB-DEE2-4A0B-877B-F84FB062410A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Control detallado </a:t>
          </a:r>
          <a:r>
            <a:rPr lang="es-EC" sz="4400">
              <a:solidFill>
                <a:srgbClr val="010000"/>
              </a:solidFill>
              <a:latin typeface="Arial"/>
            </a:rPr>
            <a:t>de versiones.</a:t>
          </a:r>
        </a:p>
      </dgm:t>
    </dgm:pt>
    <dgm:pt modelId="{9B7F443B-9892-4167-947C-D04FB88B6D27}" type="parTrans" cxnId="{0E414D05-3B19-499F-8401-AF2CFAADD847}">
      <dgm:prSet/>
      <dgm:spPr/>
    </dgm:pt>
    <dgm:pt modelId="{3DE30F40-F8B4-4EBA-9397-6A50519AFE6D}" type="sibTrans" cxnId="{0E414D05-3B19-499F-8401-AF2CFAADD847}">
      <dgm:prSet/>
      <dgm:spPr/>
      <dgm:t>
        <a:bodyPr/>
        <a:lstStyle/>
        <a:p>
          <a:endParaRPr lang="es-ES"/>
        </a:p>
      </dgm:t>
    </dgm:pt>
    <dgm:pt modelId="{C628AE4F-D756-418F-BAAF-8D96FD44B57B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</a:rPr>
            <a:t>Puede verse afectado en redes lentas.</a:t>
          </a:r>
          <a:endParaRPr lang="es-ES">
            <a:latin typeface="Arial"/>
          </a:endParaRPr>
        </a:p>
      </dgm:t>
    </dgm:pt>
    <dgm:pt modelId="{7C3DA2D0-5DB8-4564-BDD5-BF727F790391}" type="parTrans" cxnId="{D20254AF-AA82-4D00-AFFC-8B8F0D06DA18}">
      <dgm:prSet/>
      <dgm:spPr/>
    </dgm:pt>
    <dgm:pt modelId="{7C794220-2134-4226-8110-819696AA28E1}" type="sibTrans" cxnId="{D20254AF-AA82-4D00-AFFC-8B8F0D06DA18}">
      <dgm:prSet/>
      <dgm:spPr/>
      <dgm:t>
        <a:bodyPr/>
        <a:lstStyle/>
        <a:p>
          <a:endParaRPr lang="es-ES"/>
        </a:p>
      </dgm:t>
    </dgm:pt>
    <dgm:pt modelId="{DB724D73-E723-4B06-B917-EDFD11E2660A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</a:rPr>
            <a:t>Objetivo de Ransomware.</a:t>
          </a:r>
          <a:endParaRPr lang="es-EC" sz="4400">
            <a:solidFill>
              <a:srgbClr val="010000"/>
            </a:solidFill>
          </a:endParaRPr>
        </a:p>
      </dgm:t>
    </dgm:pt>
    <dgm:pt modelId="{4732F0CC-4539-4F3C-B223-A4AC4CD1DC40}" type="parTrans" cxnId="{81904EF4-4560-4398-9290-2B0797912C45}">
      <dgm:prSet/>
      <dgm:spPr/>
    </dgm:pt>
    <dgm:pt modelId="{E69173F2-16D3-4F59-8126-2D025D62F62B}" type="sibTrans" cxnId="{81904EF4-4560-4398-9290-2B0797912C45}">
      <dgm:prSet/>
      <dgm:spPr/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239EC711-DF76-4503-89D0-8F97C23D090B}" type="pres">
      <dgm:prSet presAssocID="{0648E097-946E-4A10-87F7-DC23666EBE31}" presName="node" presStyleLbl="node1" presStyleIdx="0" presStyleCnt="5">
        <dgm:presLayoutVars>
          <dgm:bulletEnabled val="1"/>
        </dgm:presLayoutVars>
      </dgm:prSet>
      <dgm:spPr/>
    </dgm:pt>
    <dgm:pt modelId="{D18E1FC4-2943-4F19-98E3-8D6EBD8932B8}" type="pres">
      <dgm:prSet presAssocID="{CF09AA15-A675-49A3-82E0-7C452C4909A2}" presName="sibTrans" presStyleLbl="sibTrans1D1" presStyleIdx="0" presStyleCnt="4"/>
      <dgm:spPr/>
    </dgm:pt>
    <dgm:pt modelId="{38C5D2B8-0C06-4C36-9648-9917B91339FD}" type="pres">
      <dgm:prSet presAssocID="{CF09AA15-A675-49A3-82E0-7C452C4909A2}" presName="connectorText" presStyleLbl="sibTrans1D1" presStyleIdx="0" presStyleCnt="4"/>
      <dgm:spPr/>
    </dgm:pt>
    <dgm:pt modelId="{3728F0F6-1FAB-41BF-8255-C17017315B1F}" type="pres">
      <dgm:prSet presAssocID="{4D625D14-7E6A-4C4E-9779-A3A785033A35}" presName="node" presStyleLbl="node1" presStyleIdx="1" presStyleCnt="5">
        <dgm:presLayoutVars>
          <dgm:bulletEnabled val="1"/>
        </dgm:presLayoutVars>
      </dgm:prSet>
      <dgm:spPr/>
    </dgm:pt>
    <dgm:pt modelId="{64CA9551-6329-4D26-848A-38ED9D69EBF8}" type="pres">
      <dgm:prSet presAssocID="{82EAE368-1C0C-4236-9CE1-BAC5C12A0ED4}" presName="sibTrans" presStyleLbl="sibTrans1D1" presStyleIdx="1" presStyleCnt="4"/>
      <dgm:spPr/>
    </dgm:pt>
    <dgm:pt modelId="{7FE0895F-6797-4A52-8E50-F19ED3E88BB3}" type="pres">
      <dgm:prSet presAssocID="{82EAE368-1C0C-4236-9CE1-BAC5C12A0ED4}" presName="connectorText" presStyleLbl="sibTrans1D1" presStyleIdx="1" presStyleCnt="4"/>
      <dgm:spPr/>
    </dgm:pt>
    <dgm:pt modelId="{2858301F-45B7-4860-8DA4-5B298CF554C6}" type="pres">
      <dgm:prSet presAssocID="{4DE7BDBB-DEE2-4A0B-877B-F84FB062410A}" presName="node" presStyleLbl="node1" presStyleIdx="2" presStyleCnt="5">
        <dgm:presLayoutVars>
          <dgm:bulletEnabled val="1"/>
        </dgm:presLayoutVars>
      </dgm:prSet>
      <dgm:spPr/>
    </dgm:pt>
    <dgm:pt modelId="{EF126E0D-832D-4FBD-8516-B0BA95AD806C}" type="pres">
      <dgm:prSet presAssocID="{3DE30F40-F8B4-4EBA-9397-6A50519AFE6D}" presName="sibTrans" presStyleLbl="sibTrans1D1" presStyleIdx="2" presStyleCnt="4"/>
      <dgm:spPr/>
    </dgm:pt>
    <dgm:pt modelId="{5D1CF7E9-799A-4A8D-873B-BC114B56B621}" type="pres">
      <dgm:prSet presAssocID="{3DE30F40-F8B4-4EBA-9397-6A50519AFE6D}" presName="connectorText" presStyleLbl="sibTrans1D1" presStyleIdx="2" presStyleCnt="4"/>
      <dgm:spPr/>
    </dgm:pt>
    <dgm:pt modelId="{FD5047F1-ECFC-4966-A456-C05E3C17B269}" type="pres">
      <dgm:prSet presAssocID="{C628AE4F-D756-418F-BAAF-8D96FD44B57B}" presName="node" presStyleLbl="node1" presStyleIdx="3" presStyleCnt="5">
        <dgm:presLayoutVars>
          <dgm:bulletEnabled val="1"/>
        </dgm:presLayoutVars>
      </dgm:prSet>
      <dgm:spPr/>
    </dgm:pt>
    <dgm:pt modelId="{4A52CFCE-C013-4261-908E-7A35931B6BCF}" type="pres">
      <dgm:prSet presAssocID="{7C794220-2134-4226-8110-819696AA28E1}" presName="sibTrans" presStyleLbl="sibTrans1D1" presStyleIdx="3" presStyleCnt="4"/>
      <dgm:spPr/>
    </dgm:pt>
    <dgm:pt modelId="{79ADADE8-9333-4D08-AF85-2E2BCBE03B7B}" type="pres">
      <dgm:prSet presAssocID="{7C794220-2134-4226-8110-819696AA28E1}" presName="connectorText" presStyleLbl="sibTrans1D1" presStyleIdx="3" presStyleCnt="4"/>
      <dgm:spPr/>
    </dgm:pt>
    <dgm:pt modelId="{EB3B3024-BC83-42A2-80D5-00CAF7025B17}" type="pres">
      <dgm:prSet presAssocID="{DB724D73-E723-4B06-B917-EDFD11E2660A}" presName="node" presStyleLbl="node1" presStyleIdx="4" presStyleCnt="5">
        <dgm:presLayoutVars>
          <dgm:bulletEnabled val="1"/>
        </dgm:presLayoutVars>
      </dgm:prSet>
      <dgm:spPr/>
    </dgm:pt>
  </dgm:ptLst>
  <dgm:cxnLst>
    <dgm:cxn modelId="{0E414D05-3B19-499F-8401-AF2CFAADD847}" srcId="{F2C29202-7EC6-4DE0-9F77-6549215033CF}" destId="{4DE7BDBB-DEE2-4A0B-877B-F84FB062410A}" srcOrd="2" destOrd="0" parTransId="{9B7F443B-9892-4167-947C-D04FB88B6D27}" sibTransId="{3DE30F40-F8B4-4EBA-9397-6A50519AFE6D}"/>
    <dgm:cxn modelId="{60E53712-813C-435E-AD4F-240973599E40}" type="presOf" srcId="{CF09AA15-A675-49A3-82E0-7C452C4909A2}" destId="{38C5D2B8-0C06-4C36-9648-9917B91339FD}" srcOrd="1" destOrd="0" presId="urn:microsoft.com/office/officeart/2005/8/layout/bProcess3"/>
    <dgm:cxn modelId="{26374A33-2DE3-4753-8C80-B0C9ABFA481E}" type="presOf" srcId="{0648E097-946E-4A10-87F7-DC23666EBE31}" destId="{239EC711-DF76-4503-89D0-8F97C23D090B}" srcOrd="0" destOrd="0" presId="urn:microsoft.com/office/officeart/2005/8/layout/bProcess3"/>
    <dgm:cxn modelId="{CB9E8541-1FB8-4F2B-98E3-31605FC1E5EC}" type="presOf" srcId="{3DE30F40-F8B4-4EBA-9397-6A50519AFE6D}" destId="{EF126E0D-832D-4FBD-8516-B0BA95AD806C}" srcOrd="0" destOrd="0" presId="urn:microsoft.com/office/officeart/2005/8/layout/bProcess3"/>
    <dgm:cxn modelId="{A4AC7871-9A9C-49A1-8BD4-A4FF4E17AA67}" type="presOf" srcId="{7C794220-2134-4226-8110-819696AA28E1}" destId="{4A52CFCE-C013-4261-908E-7A35931B6BCF}" srcOrd="0" destOrd="0" presId="urn:microsoft.com/office/officeart/2005/8/layout/bProcess3"/>
    <dgm:cxn modelId="{82146E72-97B9-4632-9C6A-96F01750CF31}" type="presOf" srcId="{3DE30F40-F8B4-4EBA-9397-6A50519AFE6D}" destId="{5D1CF7E9-799A-4A8D-873B-BC114B56B621}" srcOrd="1" destOrd="0" presId="urn:microsoft.com/office/officeart/2005/8/layout/bProcess3"/>
    <dgm:cxn modelId="{57107159-C1DF-405A-8507-EF5ECFD63366}" type="presOf" srcId="{4D625D14-7E6A-4C4E-9779-A3A785033A35}" destId="{3728F0F6-1FAB-41BF-8255-C17017315B1F}" srcOrd="0" destOrd="0" presId="urn:microsoft.com/office/officeart/2005/8/layout/bProcess3"/>
    <dgm:cxn modelId="{FC4645AA-F380-409C-8856-8C5909BEA244}" type="presOf" srcId="{CF09AA15-A675-49A3-82E0-7C452C4909A2}" destId="{D18E1FC4-2943-4F19-98E3-8D6EBD8932B8}" srcOrd="0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D20254AF-AA82-4D00-AFFC-8B8F0D06DA18}" srcId="{F2C29202-7EC6-4DE0-9F77-6549215033CF}" destId="{C628AE4F-D756-418F-BAAF-8D96FD44B57B}" srcOrd="3" destOrd="0" parTransId="{7C3DA2D0-5DB8-4564-BDD5-BF727F790391}" sibTransId="{7C794220-2134-4226-8110-819696AA28E1}"/>
    <dgm:cxn modelId="{36257DB7-81C5-4B41-AF6D-4DE8FEADA4AB}" srcId="{F2C29202-7EC6-4DE0-9F77-6549215033CF}" destId="{0648E097-946E-4A10-87F7-DC23666EBE31}" srcOrd="0" destOrd="0" parTransId="{3CAF7097-4294-48B5-BA63-19BFBC38BEE0}" sibTransId="{CF09AA15-A675-49A3-82E0-7C452C4909A2}"/>
    <dgm:cxn modelId="{6F339EC0-21CC-4109-9EF2-10EB05599F64}" type="presOf" srcId="{4DE7BDBB-DEE2-4A0B-877B-F84FB062410A}" destId="{2858301F-45B7-4860-8DA4-5B298CF554C6}" srcOrd="0" destOrd="0" presId="urn:microsoft.com/office/officeart/2005/8/layout/bProcess3"/>
    <dgm:cxn modelId="{F2A94DD8-7346-45B2-9298-92F73532A107}" type="presOf" srcId="{DB724D73-E723-4B06-B917-EDFD11E2660A}" destId="{EB3B3024-BC83-42A2-80D5-00CAF7025B17}" srcOrd="0" destOrd="0" presId="urn:microsoft.com/office/officeart/2005/8/layout/bProcess3"/>
    <dgm:cxn modelId="{C73A86DE-30AB-4212-91EF-951BB5F75239}" type="presOf" srcId="{C628AE4F-D756-418F-BAAF-8D96FD44B57B}" destId="{FD5047F1-ECFC-4966-A456-C05E3C17B269}" srcOrd="0" destOrd="0" presId="urn:microsoft.com/office/officeart/2005/8/layout/bProcess3"/>
    <dgm:cxn modelId="{51F0B2E7-5F08-4BBD-A79F-E2A2B27DC9A1}" type="presOf" srcId="{7C794220-2134-4226-8110-819696AA28E1}" destId="{79ADADE8-9333-4D08-AF85-2E2BCBE03B7B}" srcOrd="1" destOrd="0" presId="urn:microsoft.com/office/officeart/2005/8/layout/bProcess3"/>
    <dgm:cxn modelId="{027667F3-09A5-4461-AEA1-34046BD3C3B3}" type="presOf" srcId="{82EAE368-1C0C-4236-9CE1-BAC5C12A0ED4}" destId="{7FE0895F-6797-4A52-8E50-F19ED3E88BB3}" srcOrd="1" destOrd="0" presId="urn:microsoft.com/office/officeart/2005/8/layout/bProcess3"/>
    <dgm:cxn modelId="{81904EF4-4560-4398-9290-2B0797912C45}" srcId="{F2C29202-7EC6-4DE0-9F77-6549215033CF}" destId="{DB724D73-E723-4B06-B917-EDFD11E2660A}" srcOrd="4" destOrd="0" parTransId="{4732F0CC-4539-4F3C-B223-A4AC4CD1DC40}" sibTransId="{E69173F2-16D3-4F59-8126-2D025D62F62B}"/>
    <dgm:cxn modelId="{8381B3FC-4AED-4997-8BDB-FD686F2EFAB5}" type="presOf" srcId="{82EAE368-1C0C-4236-9CE1-BAC5C12A0ED4}" destId="{64CA9551-6329-4D26-848A-38ED9D69EBF8}" srcOrd="0" destOrd="0" presId="urn:microsoft.com/office/officeart/2005/8/layout/bProcess3"/>
    <dgm:cxn modelId="{61CC0BFE-5D04-4331-B4FD-A833101E53A3}" srcId="{F2C29202-7EC6-4DE0-9F77-6549215033CF}" destId="{4D625D14-7E6A-4C4E-9779-A3A785033A35}" srcOrd="1" destOrd="0" parTransId="{DD5F346B-B449-4E4D-A98C-C8D3DE8EA8DA}" sibTransId="{82EAE368-1C0C-4236-9CE1-BAC5C12A0ED4}"/>
    <dgm:cxn modelId="{DE71984C-90FD-405F-BB7A-BC3746E3593E}" type="presParOf" srcId="{19086FC7-88A9-47DC-A499-626A1D0526D0}" destId="{239EC711-DF76-4503-89D0-8F97C23D090B}" srcOrd="0" destOrd="0" presId="urn:microsoft.com/office/officeart/2005/8/layout/bProcess3"/>
    <dgm:cxn modelId="{1A6C6004-DB9D-441A-B26F-4559BFFD888F}" type="presParOf" srcId="{19086FC7-88A9-47DC-A499-626A1D0526D0}" destId="{D18E1FC4-2943-4F19-98E3-8D6EBD8932B8}" srcOrd="1" destOrd="0" presId="urn:microsoft.com/office/officeart/2005/8/layout/bProcess3"/>
    <dgm:cxn modelId="{4EEF4E89-BBC6-4E6C-985E-873EE5B8CD10}" type="presParOf" srcId="{D18E1FC4-2943-4F19-98E3-8D6EBD8932B8}" destId="{38C5D2B8-0C06-4C36-9648-9917B91339FD}" srcOrd="0" destOrd="0" presId="urn:microsoft.com/office/officeart/2005/8/layout/bProcess3"/>
    <dgm:cxn modelId="{EB81FED3-762B-4643-A8D4-483B195480D1}" type="presParOf" srcId="{19086FC7-88A9-47DC-A499-626A1D0526D0}" destId="{3728F0F6-1FAB-41BF-8255-C17017315B1F}" srcOrd="2" destOrd="0" presId="urn:microsoft.com/office/officeart/2005/8/layout/bProcess3"/>
    <dgm:cxn modelId="{94C4294C-4AAA-4D7E-A3E1-39EE2FA6056A}" type="presParOf" srcId="{19086FC7-88A9-47DC-A499-626A1D0526D0}" destId="{64CA9551-6329-4D26-848A-38ED9D69EBF8}" srcOrd="3" destOrd="0" presId="urn:microsoft.com/office/officeart/2005/8/layout/bProcess3"/>
    <dgm:cxn modelId="{BED15F02-E36D-4322-A930-9B0065917359}" type="presParOf" srcId="{64CA9551-6329-4D26-848A-38ED9D69EBF8}" destId="{7FE0895F-6797-4A52-8E50-F19ED3E88BB3}" srcOrd="0" destOrd="0" presId="urn:microsoft.com/office/officeart/2005/8/layout/bProcess3"/>
    <dgm:cxn modelId="{71D14FEB-7A78-46BA-954B-9BFC22194FD2}" type="presParOf" srcId="{19086FC7-88A9-47DC-A499-626A1D0526D0}" destId="{2858301F-45B7-4860-8DA4-5B298CF554C6}" srcOrd="4" destOrd="0" presId="urn:microsoft.com/office/officeart/2005/8/layout/bProcess3"/>
    <dgm:cxn modelId="{4A99AC11-0F8D-43BE-9F8A-6C7106F79A89}" type="presParOf" srcId="{19086FC7-88A9-47DC-A499-626A1D0526D0}" destId="{EF126E0D-832D-4FBD-8516-B0BA95AD806C}" srcOrd="5" destOrd="0" presId="urn:microsoft.com/office/officeart/2005/8/layout/bProcess3"/>
    <dgm:cxn modelId="{4DBC1933-E0D8-4585-9944-E18381B8C17C}" type="presParOf" srcId="{EF126E0D-832D-4FBD-8516-B0BA95AD806C}" destId="{5D1CF7E9-799A-4A8D-873B-BC114B56B621}" srcOrd="0" destOrd="0" presId="urn:microsoft.com/office/officeart/2005/8/layout/bProcess3"/>
    <dgm:cxn modelId="{35900C87-70F3-428F-9A6D-89B83771C006}" type="presParOf" srcId="{19086FC7-88A9-47DC-A499-626A1D0526D0}" destId="{FD5047F1-ECFC-4966-A456-C05E3C17B269}" srcOrd="6" destOrd="0" presId="urn:microsoft.com/office/officeart/2005/8/layout/bProcess3"/>
    <dgm:cxn modelId="{F02A8D62-5325-446A-95AE-000CF01B3B5B}" type="presParOf" srcId="{19086FC7-88A9-47DC-A499-626A1D0526D0}" destId="{4A52CFCE-C013-4261-908E-7A35931B6BCF}" srcOrd="7" destOrd="0" presId="urn:microsoft.com/office/officeart/2005/8/layout/bProcess3"/>
    <dgm:cxn modelId="{773E7896-8054-4959-B72F-10362DE64B6E}" type="presParOf" srcId="{4A52CFCE-C013-4261-908E-7A35931B6BCF}" destId="{79ADADE8-9333-4D08-AF85-2E2BCBE03B7B}" srcOrd="0" destOrd="0" presId="urn:microsoft.com/office/officeart/2005/8/layout/bProcess3"/>
    <dgm:cxn modelId="{1D731CD5-6102-48E7-B876-169C68512880}" type="presParOf" srcId="{19086FC7-88A9-47DC-A499-626A1D0526D0}" destId="{EB3B3024-BC83-42A2-80D5-00CAF7025B17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/>
            <a:t>Alojan la lógica de negocio y gestionan datos</a:t>
          </a:r>
          <a:r>
            <a:rPr lang="es-EC" sz="1800">
              <a:latin typeface="Arial"/>
            </a:rPr>
            <a:t>.</a:t>
          </a:r>
          <a:endParaRPr lang="es-EC" sz="1800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C" sz="1800"/>
            <a:t>Ejecutan código del servidor, transacciones y sesiones.</a:t>
          </a: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Aíslan el SO del código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DEF8F227-7526-4D7F-A904-2840517CD632}">
      <dgm:prSet phldr="0"/>
      <dgm:spPr/>
      <dgm:t>
        <a:bodyPr/>
        <a:lstStyle/>
        <a:p>
          <a:pPr rtl="0"/>
          <a:r>
            <a:rPr lang="es-EC" sz="1100">
              <a:solidFill>
                <a:schemeClr val="tx1"/>
              </a:solidFill>
              <a:latin typeface="Calibri"/>
              <a:ea typeface="Calibri"/>
              <a:cs typeface="Calibri"/>
            </a:rPr>
            <a:t>Pertenece al Mission Server Network</a:t>
          </a:r>
          <a:endParaRPr lang="en-US" sz="1100">
            <a:solidFill>
              <a:schemeClr val="tx1"/>
            </a:solidFill>
            <a:latin typeface="Calibri"/>
            <a:ea typeface="Calibri"/>
            <a:cs typeface="Calibri"/>
          </a:endParaRPr>
        </a:p>
      </dgm:t>
    </dgm:pt>
    <dgm:pt modelId="{C172D2B2-0622-4525-A89D-E95441589834}" type="parTrans" cxnId="{08CD6993-26F5-1247-A1EF-4E1CE26F5897}">
      <dgm:prSet/>
      <dgm:spPr/>
    </dgm:pt>
    <dgm:pt modelId="{B984CEE1-50E0-4DD0-8F3D-D0A5A8ABDBEC}" type="sibTrans" cxnId="{08CD6993-26F5-1247-A1EF-4E1CE26F5897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4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4"/>
      <dgm:spPr/>
    </dgm:pt>
    <dgm:pt modelId="{0A39E398-A6F8-4E0D-86D3-0D1DC09E0BFB}" type="pres">
      <dgm:prSet presAssocID="{F2C29202-7EC6-4DE0-9F77-6549215033CF}" presName="dstNode" presStyleLbl="node1" presStyleIdx="0" presStyleCnt="4"/>
      <dgm:spPr/>
    </dgm:pt>
    <dgm:pt modelId="{25E4AB61-90C4-4DC4-99F5-8F939F48EF3E}" type="pres">
      <dgm:prSet presAssocID="{082EF275-3902-40A8-B168-88C92EAAB7A8}" presName="text_1" presStyleLbl="node1" presStyleIdx="0" presStyleCnt="4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4"/>
      <dgm:spPr/>
    </dgm:pt>
    <dgm:pt modelId="{A4B42103-F4F0-408E-84FD-B2166D7078BA}" type="pres">
      <dgm:prSet presAssocID="{D374130D-2237-427D-AA4A-389DDE541B39}" presName="text_2" presStyleLbl="node1" presStyleIdx="1" presStyleCnt="4">
        <dgm:presLayoutVars>
          <dgm:bulletEnabled val="1"/>
        </dgm:presLayoutVars>
      </dgm:prSet>
      <dgm:spPr/>
    </dgm:pt>
    <dgm:pt modelId="{32C33DFB-4084-4425-B777-842E50B900BD}" type="pres">
      <dgm:prSet presAssocID="{D374130D-2237-427D-AA4A-389DDE541B39}" presName="accent_2" presStyleCnt="0"/>
      <dgm:spPr/>
    </dgm:pt>
    <dgm:pt modelId="{9753F69D-82D5-4AF4-9F82-F092FE20EF64}" type="pres">
      <dgm:prSet presAssocID="{D374130D-2237-427D-AA4A-389DDE541B39}" presName="accentRepeatNode" presStyleLbl="solidFgAcc1" presStyleIdx="1" presStyleCnt="4"/>
      <dgm:spPr/>
    </dgm:pt>
    <dgm:pt modelId="{D3E41020-EA47-4C09-97DA-392B6B047C8A}" type="pres">
      <dgm:prSet presAssocID="{DEF8F227-7526-4D7F-A904-2840517CD632}" presName="text_3" presStyleLbl="node1" presStyleIdx="2" presStyleCnt="4">
        <dgm:presLayoutVars>
          <dgm:bulletEnabled val="1"/>
        </dgm:presLayoutVars>
      </dgm:prSet>
      <dgm:spPr/>
    </dgm:pt>
    <dgm:pt modelId="{834004C8-D57C-49BD-83E1-BCB1CFC36583}" type="pres">
      <dgm:prSet presAssocID="{DEF8F227-7526-4D7F-A904-2840517CD632}" presName="accent_3" presStyleCnt="0"/>
      <dgm:spPr/>
    </dgm:pt>
    <dgm:pt modelId="{A34B178D-E4E1-49ED-A2D9-056221B04CBD}" type="pres">
      <dgm:prSet presAssocID="{DEF8F227-7526-4D7F-A904-2840517CD632}" presName="accentRepeatNode" presStyleLbl="solidFgAcc1" presStyleIdx="2" presStyleCnt="4"/>
      <dgm:spPr/>
    </dgm:pt>
    <dgm:pt modelId="{D2C1900C-778D-4F0F-8999-FC82C1781489}" type="pres">
      <dgm:prSet presAssocID="{49CBDF95-65A5-421D-9B96-EBA70DD24002}" presName="text_4" presStyleLbl="node1" presStyleIdx="3" presStyleCnt="4">
        <dgm:presLayoutVars>
          <dgm:bulletEnabled val="1"/>
        </dgm:presLayoutVars>
      </dgm:prSet>
      <dgm:spPr/>
    </dgm:pt>
    <dgm:pt modelId="{1DBAE5DB-8821-44E7-BF47-B37B74FDFDA9}" type="pres">
      <dgm:prSet presAssocID="{49CBDF95-65A5-421D-9B96-EBA70DD24002}" presName="accent_4" presStyleCnt="0"/>
      <dgm:spPr/>
    </dgm:pt>
    <dgm:pt modelId="{30683A3C-0A66-415F-BE92-B27B035E747B}" type="pres">
      <dgm:prSet presAssocID="{49CBDF95-65A5-421D-9B96-EBA70DD24002}" presName="accentRepeatNode" presStyleLbl="solidFgAcc1" presStyleIdx="3" presStyleCnt="4"/>
      <dgm:spPr/>
    </dgm:pt>
  </dgm:ptLst>
  <dgm:cxnLst>
    <dgm:cxn modelId="{80558917-B3C4-3C4F-8396-6B610C813BE6}" type="presOf" srcId="{DEF8F227-7526-4D7F-A904-2840517CD632}" destId="{D3E41020-EA47-4C09-97DA-392B6B047C8A}" srcOrd="0" destOrd="0" presId="urn:microsoft.com/office/officeart/2008/layout/VerticalCurvedList"/>
    <dgm:cxn modelId="{89A5322C-4328-44B6-BFA4-1DDC77669DD2}" type="presOf" srcId="{D374130D-2237-427D-AA4A-389DDE541B39}" destId="{A4B42103-F4F0-408E-84FD-B2166D7078BA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1FB56344-ADB9-49B2-B535-BAD1FE915926}" srcId="{F2C29202-7EC6-4DE0-9F77-6549215033CF}" destId="{D374130D-2237-427D-AA4A-389DDE541B39}" srcOrd="1" destOrd="0" parTransId="{D329AE92-E804-4BCB-91E0-C1DB52558738}" sibTransId="{6C1C40AE-44FC-42A7-A288-A8BBB677EA96}"/>
    <dgm:cxn modelId="{F0684279-C565-4A85-AF0F-50F679122978}" type="presOf" srcId="{D1E1DE7F-8A48-40D7-AB81-418252BE83E4}" destId="{36858D2A-41C2-496D-ACAC-021D08E4DC6C}" srcOrd="0" destOrd="0" presId="urn:microsoft.com/office/officeart/2008/layout/VerticalCurvedList"/>
    <dgm:cxn modelId="{08CD6993-26F5-1247-A1EF-4E1CE26F5897}" srcId="{F2C29202-7EC6-4DE0-9F77-6549215033CF}" destId="{DEF8F227-7526-4D7F-A904-2840517CD632}" srcOrd="2" destOrd="0" parTransId="{C172D2B2-0622-4525-A89D-E95441589834}" sibTransId="{B984CEE1-50E0-4DD0-8F3D-D0A5A8ABDBEC}"/>
    <dgm:cxn modelId="{28334796-37D1-7D4A-84D6-FE1C30811B22}" type="presOf" srcId="{49CBDF95-65A5-421D-9B96-EBA70DD24002}" destId="{D2C1900C-778D-4F0F-8999-FC82C1781489}" srcOrd="0" destOrd="0" presId="urn:microsoft.com/office/officeart/2008/layout/VerticalCurvedList"/>
    <dgm:cxn modelId="{395314A0-B9CB-42E2-8465-20F677B34884}" srcId="{F2C29202-7EC6-4DE0-9F77-6549215033CF}" destId="{49CBDF95-65A5-421D-9B96-EBA70DD24002}" srcOrd="3" destOrd="0" parTransId="{95FF20C6-4034-4676-96F7-CE7ABBDEF6C8}" sibTransId="{FC6892CD-5A2B-447A-A119-56C4B74938CF}"/>
    <dgm:cxn modelId="{BD59FECC-DE8C-4E50-AB6F-DA7BD9B11FF2}" type="presOf" srcId="{082EF275-3902-40A8-B168-88C92EAAB7A8}" destId="{25E4AB61-90C4-4DC4-99F5-8F939F48EF3E}" srcOrd="0" destOrd="0" presId="urn:microsoft.com/office/officeart/2008/layout/VerticalCurvedList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7AAB9437-A0A9-44F1-A28C-121CE838447D}" type="presParOf" srcId="{A275062C-8D68-4188-B351-EC611E218761}" destId="{9297A15F-86B3-4AD9-90F6-9F5F359F5B5D}" srcOrd="0" destOrd="0" presId="urn:microsoft.com/office/officeart/2008/layout/VerticalCurvedList"/>
    <dgm:cxn modelId="{BA0663CD-CFAB-43BF-B95E-7C5772CA89B7}" type="presParOf" srcId="{9297A15F-86B3-4AD9-90F6-9F5F359F5B5D}" destId="{EA63603D-283F-4E34-B759-DCAF43EA0AE9}" srcOrd="0" destOrd="0" presId="urn:microsoft.com/office/officeart/2008/layout/VerticalCurvedList"/>
    <dgm:cxn modelId="{945F3820-46A5-4931-A3CD-44E6E024F123}" type="presParOf" srcId="{EA63603D-283F-4E34-B759-DCAF43EA0AE9}" destId="{61E41F13-8FC8-40AE-BF4B-374557A628DD}" srcOrd="0" destOrd="0" presId="urn:microsoft.com/office/officeart/2008/layout/VerticalCurvedList"/>
    <dgm:cxn modelId="{4D06A4AD-7AB5-4C6D-AA07-FDA85B6FF722}" type="presParOf" srcId="{EA63603D-283F-4E34-B759-DCAF43EA0AE9}" destId="{36858D2A-41C2-496D-ACAC-021D08E4DC6C}" srcOrd="1" destOrd="0" presId="urn:microsoft.com/office/officeart/2008/layout/VerticalCurvedList"/>
    <dgm:cxn modelId="{80559070-7267-41DB-A368-AF28C440AEA1}" type="presParOf" srcId="{EA63603D-283F-4E34-B759-DCAF43EA0AE9}" destId="{352D7C05-B81F-484B-8E65-45955623500F}" srcOrd="2" destOrd="0" presId="urn:microsoft.com/office/officeart/2008/layout/VerticalCurvedList"/>
    <dgm:cxn modelId="{8C2A72DD-A679-4548-86E7-8CFE14ED5478}" type="presParOf" srcId="{EA63603D-283F-4E34-B759-DCAF43EA0AE9}" destId="{0A39E398-A6F8-4E0D-86D3-0D1DC09E0BFB}" srcOrd="3" destOrd="0" presId="urn:microsoft.com/office/officeart/2008/layout/VerticalCurvedList"/>
    <dgm:cxn modelId="{10C1608D-3B04-4044-82CB-F6A7B6CE7737}" type="presParOf" srcId="{9297A15F-86B3-4AD9-90F6-9F5F359F5B5D}" destId="{25E4AB61-90C4-4DC4-99F5-8F939F48EF3E}" srcOrd="1" destOrd="0" presId="urn:microsoft.com/office/officeart/2008/layout/VerticalCurvedList"/>
    <dgm:cxn modelId="{226DA649-D46F-469A-B41E-D86F4D01D784}" type="presParOf" srcId="{9297A15F-86B3-4AD9-90F6-9F5F359F5B5D}" destId="{C33EE113-0524-4430-AEC3-2FFFFA80F8B2}" srcOrd="2" destOrd="0" presId="urn:microsoft.com/office/officeart/2008/layout/VerticalCurvedList"/>
    <dgm:cxn modelId="{72C1488A-9F33-4218-AE3C-6E2C2A4F7E0E}" type="presParOf" srcId="{C33EE113-0524-4430-AEC3-2FFFFA80F8B2}" destId="{89658C38-E266-4608-8736-33D2DAA5BB68}" srcOrd="0" destOrd="0" presId="urn:microsoft.com/office/officeart/2008/layout/VerticalCurvedList"/>
    <dgm:cxn modelId="{864F088A-33ED-45BF-971B-49BD9AADD1C0}" type="presParOf" srcId="{9297A15F-86B3-4AD9-90F6-9F5F359F5B5D}" destId="{A4B42103-F4F0-408E-84FD-B2166D7078BA}" srcOrd="3" destOrd="0" presId="urn:microsoft.com/office/officeart/2008/layout/VerticalCurvedList"/>
    <dgm:cxn modelId="{207AE2A5-E7D8-443F-BE72-B53DD7B5FDD0}" type="presParOf" srcId="{9297A15F-86B3-4AD9-90F6-9F5F359F5B5D}" destId="{32C33DFB-4084-4425-B777-842E50B900BD}" srcOrd="4" destOrd="0" presId="urn:microsoft.com/office/officeart/2008/layout/VerticalCurvedList"/>
    <dgm:cxn modelId="{55AB3939-3C93-452F-AC7D-5CF6FFB54003}" type="presParOf" srcId="{32C33DFB-4084-4425-B777-842E50B900BD}" destId="{9753F69D-82D5-4AF4-9F82-F092FE20EF64}" srcOrd="0" destOrd="0" presId="urn:microsoft.com/office/officeart/2008/layout/VerticalCurvedList"/>
    <dgm:cxn modelId="{98301658-8B2B-FC41-B0D9-EBE369730C54}" type="presParOf" srcId="{9297A15F-86B3-4AD9-90F6-9F5F359F5B5D}" destId="{D3E41020-EA47-4C09-97DA-392B6B047C8A}" srcOrd="5" destOrd="0" presId="urn:microsoft.com/office/officeart/2008/layout/VerticalCurvedList"/>
    <dgm:cxn modelId="{2F42FBA4-9483-3E47-B9ED-A46121BA275E}" type="presParOf" srcId="{9297A15F-86B3-4AD9-90F6-9F5F359F5B5D}" destId="{834004C8-D57C-49BD-83E1-BCB1CFC36583}" srcOrd="6" destOrd="0" presId="urn:microsoft.com/office/officeart/2008/layout/VerticalCurvedList"/>
    <dgm:cxn modelId="{8F8ADEFA-3540-CC4C-B977-746870FF85DC}" type="presParOf" srcId="{834004C8-D57C-49BD-83E1-BCB1CFC36583}" destId="{A34B178D-E4E1-49ED-A2D9-056221B04CBD}" srcOrd="0" destOrd="0" presId="urn:microsoft.com/office/officeart/2008/layout/VerticalCurvedList"/>
    <dgm:cxn modelId="{68ECDCC7-D5C3-2D41-AB78-AA45BC28D82C}" type="presParOf" srcId="{9297A15F-86B3-4AD9-90F6-9F5F359F5B5D}" destId="{D2C1900C-778D-4F0F-8999-FC82C1781489}" srcOrd="7" destOrd="0" presId="urn:microsoft.com/office/officeart/2008/layout/VerticalCurvedList"/>
    <dgm:cxn modelId="{ED90B61A-76E9-5744-8B3A-75FA6F450679}" type="presParOf" srcId="{9297A15F-86B3-4AD9-90F6-9F5F359F5B5D}" destId="{1DBAE5DB-8821-44E7-BF47-B37B74FDFDA9}" srcOrd="8" destOrd="0" presId="urn:microsoft.com/office/officeart/2008/layout/VerticalCurvedList"/>
    <dgm:cxn modelId="{A9FDB229-AE90-AE43-A7A3-ED86A0B16595}" type="presParOf" srcId="{1DBAE5DB-8821-44E7-BF47-B37B74FDFDA9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Actúan tras un servidor web o proxy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4D625D14-7E6A-4C4E-9779-A3A785033A35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Reciben peticiones HTTPS, ejecutan lógica y devuelven respuestas</a:t>
          </a:r>
          <a:endParaRPr lang="es-ES" sz="1800">
            <a:solidFill>
              <a:srgbClr val="010000"/>
            </a:solidFill>
            <a:latin typeface="Arial"/>
            <a:cs typeface="Arial"/>
          </a:endParaRPr>
        </a:p>
      </dgm:t>
    </dgm:pt>
    <dgm:pt modelId="{DD5F346B-B449-4E4D-A98C-C8D3DE8EA8DA}" type="parTrans" cxnId="{61CC0BFE-5D04-4331-B4FD-A833101E53A3}">
      <dgm:prSet/>
      <dgm:spPr/>
    </dgm:pt>
    <dgm:pt modelId="{82EAE368-1C0C-4236-9CE1-BAC5C12A0ED4}" type="sibTrans" cxnId="{61CC0BFE-5D04-4331-B4FD-A833101E53A3}">
      <dgm:prSet/>
      <dgm:spPr/>
      <dgm:t>
        <a:bodyPr/>
        <a:lstStyle/>
        <a:p>
          <a:endParaRPr lang="es-ES"/>
        </a:p>
      </dgm:t>
    </dgm:pt>
    <dgm:pt modelId="{4DE7BDBB-DEE2-4A0B-877B-F84FB062410A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Entorno</a:t>
          </a:r>
          <a:r>
            <a:rPr lang="es-EC" sz="4400">
              <a:solidFill>
                <a:srgbClr val="010000"/>
              </a:solidFill>
              <a:latin typeface="Arial"/>
            </a:rPr>
            <a:t> Multihilo para múltiples usuarios concurrentes</a:t>
          </a:r>
        </a:p>
      </dgm:t>
    </dgm:pt>
    <dgm:pt modelId="{9B7F443B-9892-4167-947C-D04FB88B6D27}" type="parTrans" cxnId="{0E414D05-3B19-499F-8401-AF2CFAADD847}">
      <dgm:prSet/>
      <dgm:spPr/>
    </dgm:pt>
    <dgm:pt modelId="{3DE30F40-F8B4-4EBA-9397-6A50519AFE6D}" type="sibTrans" cxnId="{0E414D05-3B19-499F-8401-AF2CFAADD847}">
      <dgm:prSet/>
      <dgm:spPr/>
      <dgm:t>
        <a:bodyPr/>
        <a:lstStyle/>
        <a:p>
          <a:endParaRPr lang="es-ES"/>
        </a:p>
      </dgm:t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239EC711-DF76-4503-89D0-8F97C23D090B}" type="pres">
      <dgm:prSet presAssocID="{0648E097-946E-4A10-87F7-DC23666EBE31}" presName="node" presStyleLbl="node1" presStyleIdx="0" presStyleCnt="3">
        <dgm:presLayoutVars>
          <dgm:bulletEnabled val="1"/>
        </dgm:presLayoutVars>
      </dgm:prSet>
      <dgm:spPr/>
    </dgm:pt>
    <dgm:pt modelId="{D18E1FC4-2943-4F19-98E3-8D6EBD8932B8}" type="pres">
      <dgm:prSet presAssocID="{CF09AA15-A675-49A3-82E0-7C452C4909A2}" presName="sibTrans" presStyleLbl="sibTrans1D1" presStyleIdx="0" presStyleCnt="2"/>
      <dgm:spPr/>
    </dgm:pt>
    <dgm:pt modelId="{38C5D2B8-0C06-4C36-9648-9917B91339FD}" type="pres">
      <dgm:prSet presAssocID="{CF09AA15-A675-49A3-82E0-7C452C4909A2}" presName="connectorText" presStyleLbl="sibTrans1D1" presStyleIdx="0" presStyleCnt="2"/>
      <dgm:spPr/>
    </dgm:pt>
    <dgm:pt modelId="{3728F0F6-1FAB-41BF-8255-C17017315B1F}" type="pres">
      <dgm:prSet presAssocID="{4D625D14-7E6A-4C4E-9779-A3A785033A35}" presName="node" presStyleLbl="node1" presStyleIdx="1" presStyleCnt="3">
        <dgm:presLayoutVars>
          <dgm:bulletEnabled val="1"/>
        </dgm:presLayoutVars>
      </dgm:prSet>
      <dgm:spPr/>
    </dgm:pt>
    <dgm:pt modelId="{64CA9551-6329-4D26-848A-38ED9D69EBF8}" type="pres">
      <dgm:prSet presAssocID="{82EAE368-1C0C-4236-9CE1-BAC5C12A0ED4}" presName="sibTrans" presStyleLbl="sibTrans1D1" presStyleIdx="1" presStyleCnt="2"/>
      <dgm:spPr/>
    </dgm:pt>
    <dgm:pt modelId="{7FE0895F-6797-4A52-8E50-F19ED3E88BB3}" type="pres">
      <dgm:prSet presAssocID="{82EAE368-1C0C-4236-9CE1-BAC5C12A0ED4}" presName="connectorText" presStyleLbl="sibTrans1D1" presStyleIdx="1" presStyleCnt="2"/>
      <dgm:spPr/>
    </dgm:pt>
    <dgm:pt modelId="{2858301F-45B7-4860-8DA4-5B298CF554C6}" type="pres">
      <dgm:prSet presAssocID="{4DE7BDBB-DEE2-4A0B-877B-F84FB062410A}" presName="node" presStyleLbl="node1" presStyleIdx="2" presStyleCnt="3">
        <dgm:presLayoutVars>
          <dgm:bulletEnabled val="1"/>
        </dgm:presLayoutVars>
      </dgm:prSet>
      <dgm:spPr/>
    </dgm:pt>
  </dgm:ptLst>
  <dgm:cxnLst>
    <dgm:cxn modelId="{0E414D05-3B19-499F-8401-AF2CFAADD847}" srcId="{F2C29202-7EC6-4DE0-9F77-6549215033CF}" destId="{4DE7BDBB-DEE2-4A0B-877B-F84FB062410A}" srcOrd="2" destOrd="0" parTransId="{9B7F443B-9892-4167-947C-D04FB88B6D27}" sibTransId="{3DE30F40-F8B4-4EBA-9397-6A50519AFE6D}"/>
    <dgm:cxn modelId="{60E53712-813C-435E-AD4F-240973599E40}" type="presOf" srcId="{CF09AA15-A675-49A3-82E0-7C452C4909A2}" destId="{38C5D2B8-0C06-4C36-9648-9917B91339FD}" srcOrd="1" destOrd="0" presId="urn:microsoft.com/office/officeart/2005/8/layout/bProcess3"/>
    <dgm:cxn modelId="{26374A33-2DE3-4753-8C80-B0C9ABFA481E}" type="presOf" srcId="{0648E097-946E-4A10-87F7-DC23666EBE31}" destId="{239EC711-DF76-4503-89D0-8F97C23D090B}" srcOrd="0" destOrd="0" presId="urn:microsoft.com/office/officeart/2005/8/layout/bProcess3"/>
    <dgm:cxn modelId="{57107159-C1DF-405A-8507-EF5ECFD63366}" type="presOf" srcId="{4D625D14-7E6A-4C4E-9779-A3A785033A35}" destId="{3728F0F6-1FAB-41BF-8255-C17017315B1F}" srcOrd="0" destOrd="0" presId="urn:microsoft.com/office/officeart/2005/8/layout/bProcess3"/>
    <dgm:cxn modelId="{FC4645AA-F380-409C-8856-8C5909BEA244}" type="presOf" srcId="{CF09AA15-A675-49A3-82E0-7C452C4909A2}" destId="{D18E1FC4-2943-4F19-98E3-8D6EBD8932B8}" srcOrd="0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36257DB7-81C5-4B41-AF6D-4DE8FEADA4AB}" srcId="{F2C29202-7EC6-4DE0-9F77-6549215033CF}" destId="{0648E097-946E-4A10-87F7-DC23666EBE31}" srcOrd="0" destOrd="0" parTransId="{3CAF7097-4294-48B5-BA63-19BFBC38BEE0}" sibTransId="{CF09AA15-A675-49A3-82E0-7C452C4909A2}"/>
    <dgm:cxn modelId="{6F339EC0-21CC-4109-9EF2-10EB05599F64}" type="presOf" srcId="{4DE7BDBB-DEE2-4A0B-877B-F84FB062410A}" destId="{2858301F-45B7-4860-8DA4-5B298CF554C6}" srcOrd="0" destOrd="0" presId="urn:microsoft.com/office/officeart/2005/8/layout/bProcess3"/>
    <dgm:cxn modelId="{027667F3-09A5-4461-AEA1-34046BD3C3B3}" type="presOf" srcId="{82EAE368-1C0C-4236-9CE1-BAC5C12A0ED4}" destId="{7FE0895F-6797-4A52-8E50-F19ED3E88BB3}" srcOrd="1" destOrd="0" presId="urn:microsoft.com/office/officeart/2005/8/layout/bProcess3"/>
    <dgm:cxn modelId="{8381B3FC-4AED-4997-8BDB-FD686F2EFAB5}" type="presOf" srcId="{82EAE368-1C0C-4236-9CE1-BAC5C12A0ED4}" destId="{64CA9551-6329-4D26-848A-38ED9D69EBF8}" srcOrd="0" destOrd="0" presId="urn:microsoft.com/office/officeart/2005/8/layout/bProcess3"/>
    <dgm:cxn modelId="{61CC0BFE-5D04-4331-B4FD-A833101E53A3}" srcId="{F2C29202-7EC6-4DE0-9F77-6549215033CF}" destId="{4D625D14-7E6A-4C4E-9779-A3A785033A35}" srcOrd="1" destOrd="0" parTransId="{DD5F346B-B449-4E4D-A98C-C8D3DE8EA8DA}" sibTransId="{82EAE368-1C0C-4236-9CE1-BAC5C12A0ED4}"/>
    <dgm:cxn modelId="{DE71984C-90FD-405F-BB7A-BC3746E3593E}" type="presParOf" srcId="{19086FC7-88A9-47DC-A499-626A1D0526D0}" destId="{239EC711-DF76-4503-89D0-8F97C23D090B}" srcOrd="0" destOrd="0" presId="urn:microsoft.com/office/officeart/2005/8/layout/bProcess3"/>
    <dgm:cxn modelId="{1A6C6004-DB9D-441A-B26F-4559BFFD888F}" type="presParOf" srcId="{19086FC7-88A9-47DC-A499-626A1D0526D0}" destId="{D18E1FC4-2943-4F19-98E3-8D6EBD8932B8}" srcOrd="1" destOrd="0" presId="urn:microsoft.com/office/officeart/2005/8/layout/bProcess3"/>
    <dgm:cxn modelId="{4EEF4E89-BBC6-4E6C-985E-873EE5B8CD10}" type="presParOf" srcId="{D18E1FC4-2943-4F19-98E3-8D6EBD8932B8}" destId="{38C5D2B8-0C06-4C36-9648-9917B91339FD}" srcOrd="0" destOrd="0" presId="urn:microsoft.com/office/officeart/2005/8/layout/bProcess3"/>
    <dgm:cxn modelId="{EB81FED3-762B-4643-A8D4-483B195480D1}" type="presParOf" srcId="{19086FC7-88A9-47DC-A499-626A1D0526D0}" destId="{3728F0F6-1FAB-41BF-8255-C17017315B1F}" srcOrd="2" destOrd="0" presId="urn:microsoft.com/office/officeart/2005/8/layout/bProcess3"/>
    <dgm:cxn modelId="{94C4294C-4AAA-4D7E-A3E1-39EE2FA6056A}" type="presParOf" srcId="{19086FC7-88A9-47DC-A499-626A1D0526D0}" destId="{64CA9551-6329-4D26-848A-38ED9D69EBF8}" srcOrd="3" destOrd="0" presId="urn:microsoft.com/office/officeart/2005/8/layout/bProcess3"/>
    <dgm:cxn modelId="{BED15F02-E36D-4322-A930-9B0065917359}" type="presParOf" srcId="{64CA9551-6329-4D26-848A-38ED9D69EBF8}" destId="{7FE0895F-6797-4A52-8E50-F19ED3E88BB3}" srcOrd="0" destOrd="0" presId="urn:microsoft.com/office/officeart/2005/8/layout/bProcess3"/>
    <dgm:cxn modelId="{71D14FEB-7A78-46BA-954B-9BFC22194FD2}" type="presParOf" srcId="{19086FC7-88A9-47DC-A499-626A1D0526D0}" destId="{2858301F-45B7-4860-8DA4-5B298CF554C6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arrow5" loCatId="relationship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881EED44-17AB-481C-9D65-925FB8D612F0}">
      <dgm:prSet phldrT="[Texto]" phldr="0"/>
      <dgm:spPr/>
      <dgm:t>
        <a:bodyPr/>
        <a:lstStyle/>
        <a:p>
          <a:pPr rtl="0"/>
          <a:r>
            <a:rPr lang="es-EC" sz="4400" b="0">
              <a:latin typeface="Arial"/>
              <a:cs typeface="Arial"/>
            </a:rPr>
            <a:t>Multiplataforma (Java EE en Linux/Windows; .NET en Windows)</a:t>
          </a: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Se instalan en SO genéricos (Linux, Windows Server)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F7767EF0-BF59-4D97-93C5-758144D6A558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CDF8B97A-25E2-47D5-AD96-CF6444ABA86F}" type="pres">
      <dgm:prSet presAssocID="{881EED44-17AB-481C-9D65-925FB8D612F0}" presName="arrow" presStyleLbl="node1" presStyleIdx="0" presStyleCnt="2">
        <dgm:presLayoutVars>
          <dgm:bulletEnabled val="1"/>
        </dgm:presLayoutVars>
      </dgm:prSet>
      <dgm:spPr/>
    </dgm:pt>
    <dgm:pt modelId="{BB9EB80D-7A7C-48D6-A6E7-2A5FCD4FDE88}" type="pres">
      <dgm:prSet presAssocID="{F769ADBA-444B-4CB3-9E86-5332D05C7589}" presName="arrow" presStyleLbl="node1" presStyleIdx="1" presStyleCnt="2">
        <dgm:presLayoutVars>
          <dgm:bulletEnabled val="1"/>
        </dgm:presLayoutVars>
      </dgm:prSet>
      <dgm:spPr/>
    </dgm:pt>
  </dgm:ptLst>
  <dgm:cxnLst>
    <dgm:cxn modelId="{5C52CE20-BB70-40CD-B01C-927D02D3E68F}" type="presOf" srcId="{881EED44-17AB-481C-9D65-925FB8D612F0}" destId="{CDF8B97A-25E2-47D5-AD96-CF6444ABA86F}" srcOrd="0" destOrd="0" presId="urn:microsoft.com/office/officeart/2005/8/layout/arrow5"/>
    <dgm:cxn modelId="{E1FFD93C-C13D-4CC5-853C-C4CD17C0E999}" type="presOf" srcId="{F2C29202-7EC6-4DE0-9F77-6549215033CF}" destId="{F7767EF0-BF59-4D97-93C5-758144D6A558}" srcOrd="0" destOrd="0" presId="urn:microsoft.com/office/officeart/2005/8/layout/arrow5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7160DF75-9B6D-4258-9384-B417FB30C356}" type="presOf" srcId="{F769ADBA-444B-4CB3-9E86-5332D05C7589}" destId="{BB9EB80D-7A7C-48D6-A6E7-2A5FCD4FDE88}" srcOrd="0" destOrd="0" presId="urn:microsoft.com/office/officeart/2005/8/layout/arrow5"/>
    <dgm:cxn modelId="{04B037EC-10AF-45C5-8852-7302664EAA4A}" type="presParOf" srcId="{F7767EF0-BF59-4D97-93C5-758144D6A558}" destId="{CDF8B97A-25E2-47D5-AD96-CF6444ABA86F}" srcOrd="0" destOrd="0" presId="urn:microsoft.com/office/officeart/2005/8/layout/arrow5"/>
    <dgm:cxn modelId="{B4937826-C362-4739-9368-F4688661E3E6}" type="presParOf" srcId="{F7767EF0-BF59-4D97-93C5-758144D6A558}" destId="{BB9EB80D-7A7C-48D6-A6E7-2A5FCD4FDE88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>
              <a:latin typeface="Arial"/>
            </a:rPr>
            <a:t>Con </a:t>
          </a:r>
          <a:r>
            <a:rPr lang="es-EC" sz="1800"/>
            <a:t>bases de datos (JDBC),</a:t>
          </a:r>
          <a:r>
            <a:rPr lang="es-EC" sz="1800">
              <a:latin typeface="Arial"/>
            </a:rPr>
            <a:t> </a:t>
          </a:r>
          <a:endParaRPr lang="es-EC" sz="1800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4893F082-0E5A-4BDD-9C93-578971210BC6}">
      <dgm:prSet phldrT="[Texto]"/>
      <dgm:spPr/>
      <dgm:t>
        <a:bodyPr/>
        <a:lstStyle/>
        <a:p>
          <a:pPr rtl="0"/>
          <a:r>
            <a:rPr lang="es-EC" sz="1100">
              <a:latin typeface="Calibri"/>
              <a:ea typeface="Calibri"/>
              <a:cs typeface="Calibri"/>
            </a:rPr>
            <a:t>Utilizan el protocolo LDAP y manejan colas de mensajes (JMS)</a:t>
          </a:r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/>
            <a:t>En microservicios, se comunican vía APIs </a:t>
          </a:r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25E4AB61-90C4-4DC4-99F5-8F939F48EF3E}" type="pres">
      <dgm:prSet presAssocID="{082EF275-3902-40A8-B168-88C92EAAB7A8}" presName="text_1" presStyleLbl="node1" presStyleIdx="0" presStyleCnt="3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3"/>
      <dgm:spPr/>
    </dgm:pt>
    <dgm:pt modelId="{7480552E-050E-4DDE-AFD4-83EBF508E7FE}" type="pres">
      <dgm:prSet presAssocID="{4893F082-0E5A-4BDD-9C93-578971210BC6}" presName="text_2" presStyleLbl="node1" presStyleIdx="1" presStyleCnt="3">
        <dgm:presLayoutVars>
          <dgm:bulletEnabled val="1"/>
        </dgm:presLayoutVars>
      </dgm:prSet>
      <dgm:spPr/>
    </dgm:pt>
    <dgm:pt modelId="{719CC5D9-F6FD-4A5F-897E-B5E76F513A12}" type="pres">
      <dgm:prSet presAssocID="{4893F082-0E5A-4BDD-9C93-578971210BC6}" presName="accent_2" presStyleCnt="0"/>
      <dgm:spPr/>
    </dgm:pt>
    <dgm:pt modelId="{022462DF-7227-4EEC-9753-2DEBC621D437}" type="pres">
      <dgm:prSet presAssocID="{4893F082-0E5A-4BDD-9C93-578971210BC6}" presName="accentRepeatNode" presStyleLbl="solidFgAcc1" presStyleIdx="1" presStyleCnt="3"/>
      <dgm:spPr/>
    </dgm:pt>
    <dgm:pt modelId="{8D95176A-4FE5-4CB8-9300-CCEBC9CE3261}" type="pres">
      <dgm:prSet presAssocID="{49CBDF95-65A5-421D-9B96-EBA70DD24002}" presName="text_3" presStyleLbl="node1" presStyleIdx="2" presStyleCnt="3">
        <dgm:presLayoutVars>
          <dgm:bulletEnabled val="1"/>
        </dgm:presLayoutVars>
      </dgm:prSet>
      <dgm:spPr/>
    </dgm:pt>
    <dgm:pt modelId="{5190DEF9-009D-48C1-AA44-17322C8E9857}" type="pres">
      <dgm:prSet presAssocID="{49CBDF95-65A5-421D-9B96-EBA70DD24002}" presName="accent_3" presStyleCnt="0"/>
      <dgm:spPr/>
    </dgm:pt>
    <dgm:pt modelId="{30683A3C-0A66-415F-BE92-B27B035E747B}" type="pres">
      <dgm:prSet presAssocID="{49CBDF95-65A5-421D-9B96-EBA70DD24002}" presName="accentRepeatNode" presStyleLbl="solidFgAcc1" presStyleIdx="2" presStyleCnt="3"/>
      <dgm:spPr/>
    </dgm:pt>
  </dgm:ptLst>
  <dgm:cxnLst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4338394F-7B7E-408B-A565-05A393563006}" type="presOf" srcId="{4893F082-0E5A-4BDD-9C93-578971210BC6}" destId="{7480552E-050E-4DDE-AFD4-83EBF508E7FE}" srcOrd="0" destOrd="0" presId="urn:microsoft.com/office/officeart/2008/layout/VerticalCurvedList"/>
    <dgm:cxn modelId="{F0684279-C565-4A85-AF0F-50F679122978}" type="presOf" srcId="{D1E1DE7F-8A48-40D7-AB81-418252BE83E4}" destId="{36858D2A-41C2-496D-ACAC-021D08E4DC6C}" srcOrd="0" destOrd="0" presId="urn:microsoft.com/office/officeart/2008/layout/VerticalCurvedList"/>
    <dgm:cxn modelId="{395314A0-B9CB-42E2-8465-20F677B34884}" srcId="{F2C29202-7EC6-4DE0-9F77-6549215033CF}" destId="{49CBDF95-65A5-421D-9B96-EBA70DD24002}" srcOrd="2" destOrd="0" parTransId="{95FF20C6-4034-4676-96F7-CE7ABBDEF6C8}" sibTransId="{FC6892CD-5A2B-447A-A119-56C4B74938CF}"/>
    <dgm:cxn modelId="{BFF894C4-7AEF-46C8-A539-3FBCFF6E24ED}" type="presOf" srcId="{49CBDF95-65A5-421D-9B96-EBA70DD24002}" destId="{8D95176A-4FE5-4CB8-9300-CCEBC9CE3261}" srcOrd="0" destOrd="0" presId="urn:microsoft.com/office/officeart/2008/layout/VerticalCurvedList"/>
    <dgm:cxn modelId="{BD59FECC-DE8C-4E50-AB6F-DA7BD9B11FF2}" type="presOf" srcId="{082EF275-3902-40A8-B168-88C92EAAB7A8}" destId="{25E4AB61-90C4-4DC4-99F5-8F939F48EF3E}" srcOrd="0" destOrd="0" presId="urn:microsoft.com/office/officeart/2008/layout/VerticalCurvedList"/>
    <dgm:cxn modelId="{FE0D6EDE-48DB-4ADE-8454-61DB5D464390}" srcId="{F2C29202-7EC6-4DE0-9F77-6549215033CF}" destId="{4893F082-0E5A-4BDD-9C93-578971210BC6}" srcOrd="1" destOrd="0" parTransId="{C7B8599F-DD67-4EA8-95EF-FF60499C407C}" sibTransId="{94214789-943B-4273-AC99-9D4D8562BF4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7AAB9437-A0A9-44F1-A28C-121CE838447D}" type="presParOf" srcId="{A275062C-8D68-4188-B351-EC611E218761}" destId="{9297A15F-86B3-4AD9-90F6-9F5F359F5B5D}" srcOrd="0" destOrd="0" presId="urn:microsoft.com/office/officeart/2008/layout/VerticalCurvedList"/>
    <dgm:cxn modelId="{BA0663CD-CFAB-43BF-B95E-7C5772CA89B7}" type="presParOf" srcId="{9297A15F-86B3-4AD9-90F6-9F5F359F5B5D}" destId="{EA63603D-283F-4E34-B759-DCAF43EA0AE9}" srcOrd="0" destOrd="0" presId="urn:microsoft.com/office/officeart/2008/layout/VerticalCurvedList"/>
    <dgm:cxn modelId="{945F3820-46A5-4931-A3CD-44E6E024F123}" type="presParOf" srcId="{EA63603D-283F-4E34-B759-DCAF43EA0AE9}" destId="{61E41F13-8FC8-40AE-BF4B-374557A628DD}" srcOrd="0" destOrd="0" presId="urn:microsoft.com/office/officeart/2008/layout/VerticalCurvedList"/>
    <dgm:cxn modelId="{4D06A4AD-7AB5-4C6D-AA07-FDA85B6FF722}" type="presParOf" srcId="{EA63603D-283F-4E34-B759-DCAF43EA0AE9}" destId="{36858D2A-41C2-496D-ACAC-021D08E4DC6C}" srcOrd="1" destOrd="0" presId="urn:microsoft.com/office/officeart/2008/layout/VerticalCurvedList"/>
    <dgm:cxn modelId="{80559070-7267-41DB-A368-AF28C440AEA1}" type="presParOf" srcId="{EA63603D-283F-4E34-B759-DCAF43EA0AE9}" destId="{352D7C05-B81F-484B-8E65-45955623500F}" srcOrd="2" destOrd="0" presId="urn:microsoft.com/office/officeart/2008/layout/VerticalCurvedList"/>
    <dgm:cxn modelId="{8C2A72DD-A679-4548-86E7-8CFE14ED5478}" type="presParOf" srcId="{EA63603D-283F-4E34-B759-DCAF43EA0AE9}" destId="{0A39E398-A6F8-4E0D-86D3-0D1DC09E0BFB}" srcOrd="3" destOrd="0" presId="urn:microsoft.com/office/officeart/2008/layout/VerticalCurvedList"/>
    <dgm:cxn modelId="{10C1608D-3B04-4044-82CB-F6A7B6CE7737}" type="presParOf" srcId="{9297A15F-86B3-4AD9-90F6-9F5F359F5B5D}" destId="{25E4AB61-90C4-4DC4-99F5-8F939F48EF3E}" srcOrd="1" destOrd="0" presId="urn:microsoft.com/office/officeart/2008/layout/VerticalCurvedList"/>
    <dgm:cxn modelId="{226DA649-D46F-469A-B41E-D86F4D01D784}" type="presParOf" srcId="{9297A15F-86B3-4AD9-90F6-9F5F359F5B5D}" destId="{C33EE113-0524-4430-AEC3-2FFFFA80F8B2}" srcOrd="2" destOrd="0" presId="urn:microsoft.com/office/officeart/2008/layout/VerticalCurvedList"/>
    <dgm:cxn modelId="{72C1488A-9F33-4218-AE3C-6E2C2A4F7E0E}" type="presParOf" srcId="{C33EE113-0524-4430-AEC3-2FFFFA80F8B2}" destId="{89658C38-E266-4608-8736-33D2DAA5BB68}" srcOrd="0" destOrd="0" presId="urn:microsoft.com/office/officeart/2008/layout/VerticalCurvedList"/>
    <dgm:cxn modelId="{D981187A-8952-40DA-81A7-F171CDA4354A}" type="presParOf" srcId="{9297A15F-86B3-4AD9-90F6-9F5F359F5B5D}" destId="{7480552E-050E-4DDE-AFD4-83EBF508E7FE}" srcOrd="3" destOrd="0" presId="urn:microsoft.com/office/officeart/2008/layout/VerticalCurvedList"/>
    <dgm:cxn modelId="{365AEBDA-9384-48A6-AF29-09B36A0DA6B7}" type="presParOf" srcId="{9297A15F-86B3-4AD9-90F6-9F5F359F5B5D}" destId="{719CC5D9-F6FD-4A5F-897E-B5E76F513A12}" srcOrd="4" destOrd="0" presId="urn:microsoft.com/office/officeart/2008/layout/VerticalCurvedList"/>
    <dgm:cxn modelId="{60A463FD-9B82-4E3A-8ACA-99F8FFA2B179}" type="presParOf" srcId="{719CC5D9-F6FD-4A5F-897E-B5E76F513A12}" destId="{022462DF-7227-4EEC-9753-2DEBC621D437}" srcOrd="0" destOrd="0" presId="urn:microsoft.com/office/officeart/2008/layout/VerticalCurvedList"/>
    <dgm:cxn modelId="{2BE8F4EB-764D-42E1-987A-A387C0F293BB}" type="presParOf" srcId="{9297A15F-86B3-4AD9-90F6-9F5F359F5B5D}" destId="{8D95176A-4FE5-4CB8-9300-CCEBC9CE3261}" srcOrd="5" destOrd="0" presId="urn:microsoft.com/office/officeart/2008/layout/VerticalCurvedList"/>
    <dgm:cxn modelId="{4CB8D5FE-4EF3-4D7E-BE32-B2C7A3497AC9}" type="presParOf" srcId="{9297A15F-86B3-4AD9-90F6-9F5F359F5B5D}" destId="{5190DEF9-009D-48C1-AA44-17322C8E9857}" srcOrd="6" destOrd="0" presId="urn:microsoft.com/office/officeart/2008/layout/VerticalCurvedList"/>
    <dgm:cxn modelId="{DD6568EA-B628-40F5-9A13-E5ABE400D917}" type="presParOf" srcId="{5190DEF9-009D-48C1-AA44-17322C8E9857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4893F082-0E5A-4BDD-9C93-578971210BC6}">
      <dgm:prSet phldrT="[Texto]"/>
      <dgm:spPr/>
      <dgm:t>
        <a:bodyPr/>
        <a:lstStyle/>
        <a:p>
          <a:pPr algn="l" rtl="0"/>
          <a:r>
            <a:rPr lang="es-EC">
              <a:latin typeface="Arial"/>
            </a:rPr>
            <a:t>Conexión con IAM, Active Directory, LDAP</a:t>
          </a:r>
          <a:endParaRPr lang="es-EC"/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Políticas de seguridad granular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2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2"/>
      <dgm:spPr/>
    </dgm:pt>
    <dgm:pt modelId="{0A39E398-A6F8-4E0D-86D3-0D1DC09E0BFB}" type="pres">
      <dgm:prSet presAssocID="{F2C29202-7EC6-4DE0-9F77-6549215033CF}" presName="dstNode" presStyleLbl="node1" presStyleIdx="0" presStyleCnt="2"/>
      <dgm:spPr/>
    </dgm:pt>
    <dgm:pt modelId="{F1C0A0BC-C5E5-41A8-9846-CA161B755B97}" type="pres">
      <dgm:prSet presAssocID="{4893F082-0E5A-4BDD-9C93-578971210BC6}" presName="text_1" presStyleLbl="node1" presStyleIdx="0" presStyleCnt="2">
        <dgm:presLayoutVars>
          <dgm:bulletEnabled val="1"/>
        </dgm:presLayoutVars>
      </dgm:prSet>
      <dgm:spPr/>
    </dgm:pt>
    <dgm:pt modelId="{EBBA3A0D-5A97-4D32-943A-A70C2603D9BD}" type="pres">
      <dgm:prSet presAssocID="{4893F082-0E5A-4BDD-9C93-578971210BC6}" presName="accent_1" presStyleCnt="0"/>
      <dgm:spPr/>
    </dgm:pt>
    <dgm:pt modelId="{022462DF-7227-4EEC-9753-2DEBC621D437}" type="pres">
      <dgm:prSet presAssocID="{4893F082-0E5A-4BDD-9C93-578971210BC6}" presName="accentRepeatNode" presStyleLbl="solidFgAcc1" presStyleIdx="0" presStyleCnt="2"/>
      <dgm:spPr/>
    </dgm:pt>
    <dgm:pt modelId="{CA77887A-090B-45F3-99DA-5C37EEBAF3C5}" type="pres">
      <dgm:prSet presAssocID="{49CBDF95-65A5-421D-9B96-EBA70DD24002}" presName="text_2" presStyleLbl="node1" presStyleIdx="1" presStyleCnt="2">
        <dgm:presLayoutVars>
          <dgm:bulletEnabled val="1"/>
        </dgm:presLayoutVars>
      </dgm:prSet>
      <dgm:spPr/>
    </dgm:pt>
    <dgm:pt modelId="{5517AE2D-F197-4983-B78F-64FD8D1007F1}" type="pres">
      <dgm:prSet presAssocID="{49CBDF95-65A5-421D-9B96-EBA70DD24002}" presName="accent_2" presStyleCnt="0"/>
      <dgm:spPr/>
    </dgm:pt>
    <dgm:pt modelId="{30683A3C-0A66-415F-BE92-B27B035E747B}" type="pres">
      <dgm:prSet presAssocID="{49CBDF95-65A5-421D-9B96-EBA70DD24002}" presName="accentRepeatNode" presStyleLbl="solidFgAcc1" presStyleIdx="1" presStyleCnt="2"/>
      <dgm:spPr/>
    </dgm:pt>
  </dgm:ptLst>
  <dgm:cxnLst>
    <dgm:cxn modelId="{F1794753-64EC-9347-A002-51E80CD79E0D}" type="presOf" srcId="{4893F082-0E5A-4BDD-9C93-578971210BC6}" destId="{F1C0A0BC-C5E5-41A8-9846-CA161B755B97}" srcOrd="0" destOrd="0" presId="urn:microsoft.com/office/officeart/2008/layout/VerticalCurvedList"/>
    <dgm:cxn modelId="{395314A0-B9CB-42E2-8465-20F677B34884}" srcId="{F2C29202-7EC6-4DE0-9F77-6549215033CF}" destId="{49CBDF95-65A5-421D-9B96-EBA70DD24002}" srcOrd="1" destOrd="0" parTransId="{95FF20C6-4034-4676-96F7-CE7ABBDEF6C8}" sibTransId="{FC6892CD-5A2B-447A-A119-56C4B74938CF}"/>
    <dgm:cxn modelId="{DC5688C4-1B7F-FA4E-A86A-9517BD05E799}" type="presOf" srcId="{94214789-943B-4273-AC99-9D4D8562BF4B}" destId="{36858D2A-41C2-496D-ACAC-021D08E4DC6C}" srcOrd="0" destOrd="0" presId="urn:microsoft.com/office/officeart/2008/layout/VerticalCurvedList"/>
    <dgm:cxn modelId="{FE0D6EDE-48DB-4ADE-8454-61DB5D464390}" srcId="{F2C29202-7EC6-4DE0-9F77-6549215033CF}" destId="{4893F082-0E5A-4BDD-9C93-578971210BC6}" srcOrd="0" destOrd="0" parTransId="{C7B8599F-DD67-4EA8-95EF-FF60499C407C}" sibTransId="{94214789-943B-4273-AC99-9D4D8562BF4B}"/>
    <dgm:cxn modelId="{C17CD8E1-0CE5-8543-AB78-2438150791B8}" type="presOf" srcId="{49CBDF95-65A5-421D-9B96-EBA70DD24002}" destId="{CA77887A-090B-45F3-99DA-5C37EEBAF3C5}" srcOrd="0" destOrd="0" presId="urn:microsoft.com/office/officeart/2008/layout/VerticalCurvedList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7AAB9437-A0A9-44F1-A28C-121CE838447D}" type="presParOf" srcId="{A275062C-8D68-4188-B351-EC611E218761}" destId="{9297A15F-86B3-4AD9-90F6-9F5F359F5B5D}" srcOrd="0" destOrd="0" presId="urn:microsoft.com/office/officeart/2008/layout/VerticalCurvedList"/>
    <dgm:cxn modelId="{BA0663CD-CFAB-43BF-B95E-7C5772CA89B7}" type="presParOf" srcId="{9297A15F-86B3-4AD9-90F6-9F5F359F5B5D}" destId="{EA63603D-283F-4E34-B759-DCAF43EA0AE9}" srcOrd="0" destOrd="0" presId="urn:microsoft.com/office/officeart/2008/layout/VerticalCurvedList"/>
    <dgm:cxn modelId="{945F3820-46A5-4931-A3CD-44E6E024F123}" type="presParOf" srcId="{EA63603D-283F-4E34-B759-DCAF43EA0AE9}" destId="{61E41F13-8FC8-40AE-BF4B-374557A628DD}" srcOrd="0" destOrd="0" presId="urn:microsoft.com/office/officeart/2008/layout/VerticalCurvedList"/>
    <dgm:cxn modelId="{4D06A4AD-7AB5-4C6D-AA07-FDA85B6FF722}" type="presParOf" srcId="{EA63603D-283F-4E34-B759-DCAF43EA0AE9}" destId="{36858D2A-41C2-496D-ACAC-021D08E4DC6C}" srcOrd="1" destOrd="0" presId="urn:microsoft.com/office/officeart/2008/layout/VerticalCurvedList"/>
    <dgm:cxn modelId="{80559070-7267-41DB-A368-AF28C440AEA1}" type="presParOf" srcId="{EA63603D-283F-4E34-B759-DCAF43EA0AE9}" destId="{352D7C05-B81F-484B-8E65-45955623500F}" srcOrd="2" destOrd="0" presId="urn:microsoft.com/office/officeart/2008/layout/VerticalCurvedList"/>
    <dgm:cxn modelId="{8C2A72DD-A679-4548-86E7-8CFE14ED5478}" type="presParOf" srcId="{EA63603D-283F-4E34-B759-DCAF43EA0AE9}" destId="{0A39E398-A6F8-4E0D-86D3-0D1DC09E0BFB}" srcOrd="3" destOrd="0" presId="urn:microsoft.com/office/officeart/2008/layout/VerticalCurvedList"/>
    <dgm:cxn modelId="{6B9FD744-94EE-E84A-815F-A811C7E762F5}" type="presParOf" srcId="{9297A15F-86B3-4AD9-90F6-9F5F359F5B5D}" destId="{F1C0A0BC-C5E5-41A8-9846-CA161B755B97}" srcOrd="1" destOrd="0" presId="urn:microsoft.com/office/officeart/2008/layout/VerticalCurvedList"/>
    <dgm:cxn modelId="{CA15E816-FCDB-4C4C-A1B8-499083E514B1}" type="presParOf" srcId="{9297A15F-86B3-4AD9-90F6-9F5F359F5B5D}" destId="{EBBA3A0D-5A97-4D32-943A-A70C2603D9BD}" srcOrd="2" destOrd="0" presId="urn:microsoft.com/office/officeart/2008/layout/VerticalCurvedList"/>
    <dgm:cxn modelId="{A27438A1-6321-B34E-B680-538DDA8A1464}" type="presParOf" srcId="{EBBA3A0D-5A97-4D32-943A-A70C2603D9BD}" destId="{022462DF-7227-4EEC-9753-2DEBC621D437}" srcOrd="0" destOrd="0" presId="urn:microsoft.com/office/officeart/2008/layout/VerticalCurvedList"/>
    <dgm:cxn modelId="{5AB91436-05C8-A94E-A3CC-380F0A596778}" type="presParOf" srcId="{9297A15F-86B3-4AD9-90F6-9F5F359F5B5D}" destId="{CA77887A-090B-45F3-99DA-5C37EEBAF3C5}" srcOrd="3" destOrd="0" presId="urn:microsoft.com/office/officeart/2008/layout/VerticalCurvedList"/>
    <dgm:cxn modelId="{1B4B8F96-428D-CB43-BCBF-F533D918821E}" type="presParOf" srcId="{9297A15F-86B3-4AD9-90F6-9F5F359F5B5D}" destId="{5517AE2D-F197-4983-B78F-64FD8D1007F1}" srcOrd="4" destOrd="0" presId="urn:microsoft.com/office/officeart/2008/layout/VerticalCurvedList"/>
    <dgm:cxn modelId="{C9654F46-4C83-7E41-A11C-9452E40509C1}" type="presParOf" srcId="{5517AE2D-F197-4983-B78F-64FD8D1007F1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5C4BF757-5BFE-44D6-A3CA-5FC67AF5520B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 b="1">
              <a:latin typeface="Arial"/>
              <a:ea typeface="+mn-ea"/>
              <a:cs typeface="+mn-cs"/>
            </a:rPr>
            <a:t>Fortalezas:</a:t>
          </a:r>
          <a:r>
            <a:rPr lang="es-ES" sz="2500" b="0">
              <a:latin typeface="Arial"/>
              <a:ea typeface="+mn-ea"/>
              <a:cs typeface="+mn-cs"/>
            </a:rPr>
            <a:t> Alta escalabilidad y rendimiento, desarrollo ágil y gestión centralizada, soporte para múltiples lenguajes y estándares</a:t>
          </a:r>
          <a:endParaRPr lang="es-ES" sz="2500" b="0">
            <a:ea typeface="+mn-ea"/>
            <a:cs typeface="+mn-cs"/>
          </a:endParaRP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8F802B72-BD66-4010-AD27-70AE666BE16B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400" b="1">
              <a:ea typeface="+mn-ea"/>
              <a:cs typeface="+mn-cs"/>
            </a:rPr>
            <a:t>Limitaciones:</a:t>
          </a:r>
          <a:r>
            <a:rPr lang="es-ES" sz="2400">
              <a:ea typeface="+mn-ea"/>
              <a:cs typeface="+mn-cs"/>
            </a:rPr>
            <a:t> </a:t>
          </a:r>
          <a:r>
            <a:rPr lang="es-ES" sz="2400">
              <a:latin typeface="Arial"/>
              <a:ea typeface="+mn-ea"/>
              <a:cs typeface="+mn-cs"/>
            </a:rPr>
            <a:t>Los fallos afectan a todas las aplicaciones, alta complejidad de configuración y gestión, costes de licencia</a:t>
          </a:r>
          <a:endParaRPr lang="es-ES" sz="2400">
            <a:ea typeface="+mn-ea"/>
            <a:cs typeface="+mn-cs"/>
          </a:endParaRPr>
        </a:p>
      </dgm:t>
    </dgm:pt>
    <dgm:pt modelId="{76DD691C-14FB-4E67-9380-2FCEA0158579}" type="parTrans" cxnId="{020D22EB-16A7-4564-9F7A-46D1E5E6E60F}">
      <dgm:prSet/>
      <dgm:spPr/>
    </dgm:pt>
    <dgm:pt modelId="{3B522FAA-7BF6-4D39-A2C2-98AA2D301CB9}" type="sibTrans" cxnId="{020D22EB-16A7-4564-9F7A-46D1E5E6E60F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29F11928-DC0C-47FD-B0C4-2F243E9B792A}" type="pres">
      <dgm:prSet presAssocID="{5C4BF757-5BFE-44D6-A3CA-5FC67AF5520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922C9CB-6D72-44C6-A16F-83B9F7C887E0}" type="pres">
      <dgm:prSet presAssocID="{2CDB2D7B-DF4D-4B40-8692-1922261B0D7A}" presName="spacer" presStyleCnt="0"/>
      <dgm:spPr/>
    </dgm:pt>
    <dgm:pt modelId="{AD7B1CD7-D18D-46BA-9CD5-E24B6D77B51C}" type="pres">
      <dgm:prSet presAssocID="{8F802B72-BD66-4010-AD27-70AE666BE16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C43341D-394F-44DB-A9D2-0C92BAE2302E}" type="presOf" srcId="{5C4BF757-5BFE-44D6-A3CA-5FC67AF5520B}" destId="{29F11928-DC0C-47FD-B0C4-2F243E9B792A}" srcOrd="0" destOrd="0" presId="urn:microsoft.com/office/officeart/2005/8/layout/vList2"/>
    <dgm:cxn modelId="{3DEC7D6C-00E3-410D-BB08-532A95D14FF4}" srcId="{B831AC38-59D1-42DB-A859-9FEBDA658A78}" destId="{5C4BF757-5BFE-44D6-A3CA-5FC67AF5520B}" srcOrd="0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516C90C4-3EF0-49DD-9DA0-537E85A21650}" type="presOf" srcId="{8F802B72-BD66-4010-AD27-70AE666BE16B}" destId="{AD7B1CD7-D18D-46BA-9CD5-E24B6D77B51C}" srcOrd="0" destOrd="0" presId="urn:microsoft.com/office/officeart/2005/8/layout/vList2"/>
    <dgm:cxn modelId="{020D22EB-16A7-4564-9F7A-46D1E5E6E60F}" srcId="{B831AC38-59D1-42DB-A859-9FEBDA658A78}" destId="{8F802B72-BD66-4010-AD27-70AE666BE16B}" srcOrd="1" destOrd="0" parTransId="{76DD691C-14FB-4E67-9380-2FCEA0158579}" sibTransId="{3B522FAA-7BF6-4D39-A2C2-98AA2D301CB9}"/>
    <dgm:cxn modelId="{64287479-517F-4CA7-9853-49B88428849B}" type="presParOf" srcId="{AB02B1C8-1A70-4A51-B556-6A227DB2D906}" destId="{29F11928-DC0C-47FD-B0C4-2F243E9B792A}" srcOrd="0" destOrd="0" presId="urn:microsoft.com/office/officeart/2005/8/layout/vList2"/>
    <dgm:cxn modelId="{1C8DD728-D719-4C19-A9E1-0FB9BE280C7B}" type="presParOf" srcId="{AB02B1C8-1A70-4A51-B556-6A227DB2D906}" destId="{0922C9CB-6D72-44C6-A16F-83B9F7C887E0}" srcOrd="1" destOrd="0" presId="urn:microsoft.com/office/officeart/2005/8/layout/vList2"/>
    <dgm:cxn modelId="{6239B4F2-AF86-4815-8CA9-FE15EE7EC4C7}" type="presParOf" srcId="{AB02B1C8-1A70-4A51-B556-6A227DB2D906}" destId="{AD7B1CD7-D18D-46BA-9CD5-E24B6D77B51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S">
              <a:latin typeface="Arial"/>
              <a:cs typeface="Arial"/>
            </a:rPr>
            <a:t>Emisión y Recepción de </a:t>
          </a:r>
          <a:r>
            <a:rPr lang="es-ES">
              <a:latin typeface="Arial"/>
            </a:rPr>
            <a:t>correos electrónicos entre usuarios.</a:t>
          </a:r>
          <a:endParaRPr lang="es-MX"/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 phldr="0"/>
      <dgm:spPr/>
      <dgm:t>
        <a:bodyPr/>
        <a:lstStyle/>
        <a:p>
          <a:pPr rtl="0"/>
          <a:r>
            <a:rPr lang="es-MX">
              <a:latin typeface="Arial"/>
            </a:rPr>
            <a:t>Filtros Anti-Spam, Archivado, Reportes.</a:t>
          </a:r>
          <a:endParaRPr lang="es-MX"/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EDA04C9F-DD11-4093-B3B8-76C939A8C106}">
      <dgm:prSet phldrT="[Texto]" phldr="0"/>
      <dgm:spPr/>
      <dgm:t>
        <a:bodyPr/>
        <a:lstStyle/>
        <a:p>
          <a:pPr rtl="0"/>
          <a:r>
            <a:rPr lang="es-ES">
              <a:latin typeface="Arial"/>
            </a:rPr>
            <a:t>Diferentes buzones y dominios.</a:t>
          </a:r>
          <a:endParaRPr lang="es-MX"/>
        </a:p>
      </dgm:t>
    </dgm:pt>
    <dgm:pt modelId="{B7058CBA-478A-40EC-849D-4C037D427B6D}" type="parTrans" cxnId="{EFE7074F-FC59-48DE-A89F-0B49C7D6E5C9}">
      <dgm:prSet/>
      <dgm:spPr/>
      <dgm:t>
        <a:bodyPr/>
        <a:lstStyle/>
        <a:p>
          <a:endParaRPr lang="es-EC"/>
        </a:p>
      </dgm:t>
    </dgm:pt>
    <dgm:pt modelId="{4A851A88-B0A5-4FEE-809B-02DB3C383049}" type="sibTrans" cxnId="{EFE7074F-FC59-48DE-A89F-0B49C7D6E5C9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C54500AD-F455-4DB6-9538-5615BEC1168F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93812659-2C94-4729-9D3D-3326FE8FAB4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3C65E507-FC15-46ED-962A-01D45E9940B5}" type="pres">
      <dgm:prSet presAssocID="{7A7E7065-EE72-420F-A38B-B799F479DAFE}" presName="text_2" presStyleLbl="node1" presStyleIdx="1" presStyleCnt="3">
        <dgm:presLayoutVars>
          <dgm:bulletEnabled val="1"/>
        </dgm:presLayoutVars>
      </dgm:prSet>
      <dgm:spPr/>
    </dgm:pt>
    <dgm:pt modelId="{E9F5072B-7504-421D-A689-785D85BB9A02}" type="pres">
      <dgm:prSet presAssocID="{7A7E7065-EE72-420F-A38B-B799F479DAFE}" presName="accent_2" presStyleCnt="0"/>
      <dgm:spPr/>
    </dgm:pt>
    <dgm:pt modelId="{AE3EBC51-3BD1-471E-B3E2-93635B2C0E6A}" type="pres">
      <dgm:prSet presAssocID="{7A7E7065-EE72-420F-A38B-B799F479DAFE}" presName="accentRepeatNode" presStyleLbl="solidFgAcc1" presStyleIdx="1" presStyleCnt="3"/>
      <dgm:spPr/>
    </dgm:pt>
    <dgm:pt modelId="{CB242F06-DEA5-43AC-B5EF-183004A6CCA6}" type="pres">
      <dgm:prSet presAssocID="{EDA04C9F-DD11-4093-B3B8-76C939A8C106}" presName="text_3" presStyleLbl="node1" presStyleIdx="2" presStyleCnt="3">
        <dgm:presLayoutVars>
          <dgm:bulletEnabled val="1"/>
        </dgm:presLayoutVars>
      </dgm:prSet>
      <dgm:spPr/>
    </dgm:pt>
    <dgm:pt modelId="{09105151-F21A-47AC-BFC6-20A0A7E87B87}" type="pres">
      <dgm:prSet presAssocID="{EDA04C9F-DD11-4093-B3B8-76C939A8C106}" presName="accent_3" presStyleCnt="0"/>
      <dgm:spPr/>
    </dgm:pt>
    <dgm:pt modelId="{5C0148BF-4680-4AC4-A4BF-CF1F54302492}" type="pres">
      <dgm:prSet presAssocID="{EDA04C9F-DD11-4093-B3B8-76C939A8C106}" presName="accentRepeatNode" presStyleLbl="solidFgAcc1" presStyleIdx="2" presStyleCnt="3"/>
      <dgm:spPr/>
    </dgm:pt>
  </dgm:ptLst>
  <dgm:cxnLst>
    <dgm:cxn modelId="{E5D84F15-B8A6-4E0E-96DD-F531FA2CEB59}" type="presOf" srcId="{D374130D-2237-427D-AA4A-389DDE541B39}" destId="{C54500AD-F455-4DB6-9538-5615BEC1168F}" srcOrd="0" destOrd="0" presId="urn:microsoft.com/office/officeart/2008/layout/VerticalCurvedList"/>
    <dgm:cxn modelId="{10B89716-3C63-441E-A0D7-8422CCF19735}" type="presOf" srcId="{6C1C40AE-44FC-42A7-A288-A8BBB677EA96}" destId="{36858D2A-41C2-496D-ACAC-021D08E4DC6C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25CADE65-0AFD-4250-9B76-9C657C684854}" type="presOf" srcId="{7A7E7065-EE72-420F-A38B-B799F479DAFE}" destId="{3C65E507-FC15-46ED-962A-01D45E9940B5}" srcOrd="0" destOrd="0" presId="urn:microsoft.com/office/officeart/2008/layout/VerticalCurvedList"/>
    <dgm:cxn modelId="{EFE7074F-FC59-48DE-A89F-0B49C7D6E5C9}" srcId="{F2C29202-7EC6-4DE0-9F77-6549215033CF}" destId="{EDA04C9F-DD11-4093-B3B8-76C939A8C106}" srcOrd="2" destOrd="0" parTransId="{B7058CBA-478A-40EC-849D-4C037D427B6D}" sibTransId="{4A851A88-B0A5-4FEE-809B-02DB3C383049}"/>
    <dgm:cxn modelId="{EEB6868D-ABE7-435A-93E1-647289B2C635}" type="presOf" srcId="{EDA04C9F-DD11-4093-B3B8-76C939A8C106}" destId="{CB242F06-DEA5-43AC-B5EF-183004A6CCA6}" srcOrd="0" destOrd="0" presId="urn:microsoft.com/office/officeart/2008/layout/VerticalCurvedList"/>
    <dgm:cxn modelId="{85A2E8E0-84E8-4C86-B9C4-BEC8503C5E28}" srcId="{F2C29202-7EC6-4DE0-9F77-6549215033CF}" destId="{7A7E7065-EE72-420F-A38B-B799F479DAFE}" srcOrd="1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1A17C535-966B-497F-883B-E600A24531C0}" type="presParOf" srcId="{9297A15F-86B3-4AD9-90F6-9F5F359F5B5D}" destId="{C54500AD-F455-4DB6-9538-5615BEC1168F}" srcOrd="1" destOrd="0" presId="urn:microsoft.com/office/officeart/2008/layout/VerticalCurvedList"/>
    <dgm:cxn modelId="{D78E906F-C80B-437E-A58E-901E5742E303}" type="presParOf" srcId="{9297A15F-86B3-4AD9-90F6-9F5F359F5B5D}" destId="{93812659-2C94-4729-9D3D-3326FE8FAB49}" srcOrd="2" destOrd="0" presId="urn:microsoft.com/office/officeart/2008/layout/VerticalCurvedList"/>
    <dgm:cxn modelId="{371E93E6-B434-4520-93BC-33D84202C90A}" type="presParOf" srcId="{93812659-2C94-4729-9D3D-3326FE8FAB49}" destId="{9753F69D-82D5-4AF4-9F82-F092FE20EF64}" srcOrd="0" destOrd="0" presId="urn:microsoft.com/office/officeart/2008/layout/VerticalCurvedList"/>
    <dgm:cxn modelId="{1CCD0D83-844B-4D54-9615-5B01705E67F7}" type="presParOf" srcId="{9297A15F-86B3-4AD9-90F6-9F5F359F5B5D}" destId="{3C65E507-FC15-46ED-962A-01D45E9940B5}" srcOrd="3" destOrd="0" presId="urn:microsoft.com/office/officeart/2008/layout/VerticalCurvedList"/>
    <dgm:cxn modelId="{3FC49D9F-A3F7-467B-ACDD-45215426E9E7}" type="presParOf" srcId="{9297A15F-86B3-4AD9-90F6-9F5F359F5B5D}" destId="{E9F5072B-7504-421D-A689-785D85BB9A02}" srcOrd="4" destOrd="0" presId="urn:microsoft.com/office/officeart/2008/layout/VerticalCurvedList"/>
    <dgm:cxn modelId="{EFAF8A24-189E-42F0-8A26-07E0B70B16BC}" type="presParOf" srcId="{E9F5072B-7504-421D-A689-785D85BB9A02}" destId="{AE3EBC51-3BD1-471E-B3E2-93635B2C0E6A}" srcOrd="0" destOrd="0" presId="urn:microsoft.com/office/officeart/2008/layout/VerticalCurvedList"/>
    <dgm:cxn modelId="{C8DB5969-00E8-4A99-8B0A-FDBF36ACB091}" type="presParOf" srcId="{9297A15F-86B3-4AD9-90F6-9F5F359F5B5D}" destId="{CB242F06-DEA5-43AC-B5EF-183004A6CCA6}" srcOrd="5" destOrd="0" presId="urn:microsoft.com/office/officeart/2008/layout/VerticalCurvedList"/>
    <dgm:cxn modelId="{F3EEE902-2932-407D-B8E8-876FDCBCED70}" type="presParOf" srcId="{9297A15F-86B3-4AD9-90F6-9F5F359F5B5D}" destId="{09105151-F21A-47AC-BFC6-20A0A7E87B87}" srcOrd="6" destOrd="0" presId="urn:microsoft.com/office/officeart/2008/layout/VerticalCurvedList"/>
    <dgm:cxn modelId="{AB972764-CC78-43CF-9048-DDF07C15220B}" type="presParOf" srcId="{09105151-F21A-47AC-BFC6-20A0A7E87B87}" destId="{5C0148BF-4680-4AC4-A4BF-CF1F5430249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D5A3C983-8B3A-4FDE-91E9-84B46DE8EBD1}" type="doc">
      <dgm:prSet loTypeId="urn:microsoft.com/office/officeart/2005/8/layout/defaul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92E76E80-EA9B-46E0-A49C-CCEE2DBF75E7}">
      <dgm:prSet phldrT="[Texto]"/>
      <dgm:spPr/>
      <dgm:t>
        <a:bodyPr/>
        <a:lstStyle/>
        <a:p>
          <a:pPr rtl="0">
            <a:buNone/>
          </a:pPr>
          <a:r>
            <a:rPr lang="es-ES" b="1">
              <a:latin typeface="Arial"/>
            </a:rPr>
            <a:t>Servicio de directorio jerárquico (AD DS)</a:t>
          </a:r>
          <a:endParaRPr lang="es-EC"/>
        </a:p>
      </dgm:t>
    </dgm:pt>
    <dgm:pt modelId="{8684F716-2457-4981-84A0-8C7709E45BB9}" type="parTrans" cxnId="{55A73BDA-4551-4CA6-B3F9-A5B07972299A}">
      <dgm:prSet/>
      <dgm:spPr/>
      <dgm:t>
        <a:bodyPr/>
        <a:lstStyle/>
        <a:p>
          <a:endParaRPr lang="es-EC"/>
        </a:p>
      </dgm:t>
    </dgm:pt>
    <dgm:pt modelId="{7DE0EC4E-9551-4A06-9F12-6BCD4C1AC941}" type="sibTrans" cxnId="{55A73BDA-4551-4CA6-B3F9-A5B07972299A}">
      <dgm:prSet/>
      <dgm:spPr/>
      <dgm:t>
        <a:bodyPr/>
        <a:lstStyle/>
        <a:p>
          <a:endParaRPr lang="es-EC"/>
        </a:p>
      </dgm:t>
    </dgm:pt>
    <dgm:pt modelId="{AD74C5F2-8B52-4D96-B358-D4D44BAF7D6D}">
      <dgm:prSet/>
      <dgm:spPr/>
      <dgm:t>
        <a:bodyPr/>
        <a:lstStyle/>
        <a:p>
          <a:pPr rtl="0"/>
          <a:r>
            <a:rPr lang="es-ES" b="1">
              <a:latin typeface="Arial"/>
            </a:rPr>
            <a:t>Almacena información de red: usuarios, equipos y grupos</a:t>
          </a:r>
          <a:endParaRPr lang="es-ES" b="1"/>
        </a:p>
      </dgm:t>
    </dgm:pt>
    <dgm:pt modelId="{57C9C4ED-2E4B-420B-9A4B-61B672AEC2C2}" type="parTrans" cxnId="{0EF5AF66-35FF-45B3-8503-295E0C40F1B2}">
      <dgm:prSet/>
      <dgm:spPr/>
      <dgm:t>
        <a:bodyPr/>
        <a:lstStyle/>
        <a:p>
          <a:endParaRPr lang="es-EC"/>
        </a:p>
      </dgm:t>
    </dgm:pt>
    <dgm:pt modelId="{0BD47E71-47A1-49FE-8810-18D9F3256D76}" type="sibTrans" cxnId="{0EF5AF66-35FF-45B3-8503-295E0C40F1B2}">
      <dgm:prSet/>
      <dgm:spPr/>
      <dgm:t>
        <a:bodyPr/>
        <a:lstStyle/>
        <a:p>
          <a:endParaRPr lang="es-EC"/>
        </a:p>
      </dgm:t>
    </dgm:pt>
    <dgm:pt modelId="{A449ED65-4012-458E-AF33-8CD659ED70E7}">
      <dgm:prSet/>
      <dgm:spPr/>
      <dgm:t>
        <a:bodyPr/>
        <a:lstStyle/>
        <a:p>
          <a:pPr rtl="0"/>
          <a:r>
            <a:rPr lang="es-ES" b="1">
              <a:latin typeface="Arial"/>
            </a:rPr>
            <a:t>Pertenece a: Support Network</a:t>
          </a:r>
          <a:endParaRPr lang="es-ES" b="1"/>
        </a:p>
      </dgm:t>
    </dgm:pt>
    <dgm:pt modelId="{AA2A162C-8FEB-4EA2-A914-C62B31C18B61}" type="parTrans" cxnId="{15C6098A-FE85-42FA-A1B7-6881FFC3E18D}">
      <dgm:prSet/>
      <dgm:spPr/>
      <dgm:t>
        <a:bodyPr/>
        <a:lstStyle/>
        <a:p>
          <a:endParaRPr lang="es-EC"/>
        </a:p>
      </dgm:t>
    </dgm:pt>
    <dgm:pt modelId="{0E16FF60-9E80-4716-8DBF-0F6837EB50C8}" type="sibTrans" cxnId="{15C6098A-FE85-42FA-A1B7-6881FFC3E18D}">
      <dgm:prSet/>
      <dgm:spPr/>
      <dgm:t>
        <a:bodyPr/>
        <a:lstStyle/>
        <a:p>
          <a:endParaRPr lang="es-EC"/>
        </a:p>
      </dgm:t>
    </dgm:pt>
    <dgm:pt modelId="{9312961C-CDE9-4311-83AF-18FC70033747}">
      <dgm:prSet/>
      <dgm:spPr/>
      <dgm:t>
        <a:bodyPr/>
        <a:lstStyle/>
        <a:p>
          <a:pPr rtl="0"/>
          <a:r>
            <a:rPr lang="es-ES" b="1">
              <a:latin typeface="Arial"/>
            </a:rPr>
            <a:t>Inicio de sesión único para todos los recursos</a:t>
          </a:r>
          <a:endParaRPr lang="es-ES" b="1"/>
        </a:p>
      </dgm:t>
    </dgm:pt>
    <dgm:pt modelId="{0147B0CF-58BA-48A5-94F2-BE9CBF46EFD0}" type="parTrans" cxnId="{951D64C5-FD25-47AC-BD33-41CFA6CEC5AC}">
      <dgm:prSet/>
      <dgm:spPr/>
      <dgm:t>
        <a:bodyPr/>
        <a:lstStyle/>
        <a:p>
          <a:endParaRPr lang="es-EC"/>
        </a:p>
      </dgm:t>
    </dgm:pt>
    <dgm:pt modelId="{1D94C149-9F38-49D0-A339-F559E6F704C0}" type="sibTrans" cxnId="{951D64C5-FD25-47AC-BD33-41CFA6CEC5AC}">
      <dgm:prSet/>
      <dgm:spPr/>
      <dgm:t>
        <a:bodyPr/>
        <a:lstStyle/>
        <a:p>
          <a:endParaRPr lang="es-EC"/>
        </a:p>
      </dgm:t>
    </dgm:pt>
    <dgm:pt modelId="{FD1FB67C-0A1D-4B6A-864C-E47F2049CAFC}" type="pres">
      <dgm:prSet presAssocID="{D5A3C983-8B3A-4FDE-91E9-84B46DE8EBD1}" presName="diagram" presStyleCnt="0">
        <dgm:presLayoutVars>
          <dgm:dir/>
          <dgm:resizeHandles val="exact"/>
        </dgm:presLayoutVars>
      </dgm:prSet>
      <dgm:spPr/>
    </dgm:pt>
    <dgm:pt modelId="{78586C4D-87AC-4959-8982-208073959511}" type="pres">
      <dgm:prSet presAssocID="{92E76E80-EA9B-46E0-A49C-CCEE2DBF75E7}" presName="node" presStyleLbl="node1" presStyleIdx="0" presStyleCnt="4">
        <dgm:presLayoutVars>
          <dgm:bulletEnabled val="1"/>
        </dgm:presLayoutVars>
      </dgm:prSet>
      <dgm:spPr/>
    </dgm:pt>
    <dgm:pt modelId="{40342EC6-B3C2-4D0D-AB95-2B1019F1301F}" type="pres">
      <dgm:prSet presAssocID="{7DE0EC4E-9551-4A06-9F12-6BCD4C1AC941}" presName="sibTrans" presStyleCnt="0"/>
      <dgm:spPr/>
    </dgm:pt>
    <dgm:pt modelId="{E8774CF5-CC4C-4E1F-8F54-CC83251166E7}" type="pres">
      <dgm:prSet presAssocID="{AD74C5F2-8B52-4D96-B358-D4D44BAF7D6D}" presName="node" presStyleLbl="node1" presStyleIdx="1" presStyleCnt="4">
        <dgm:presLayoutVars>
          <dgm:bulletEnabled val="1"/>
        </dgm:presLayoutVars>
      </dgm:prSet>
      <dgm:spPr/>
    </dgm:pt>
    <dgm:pt modelId="{E5392F9B-F409-4D73-B836-8ABDA57CC682}" type="pres">
      <dgm:prSet presAssocID="{0BD47E71-47A1-49FE-8810-18D9F3256D76}" presName="sibTrans" presStyleCnt="0"/>
      <dgm:spPr/>
    </dgm:pt>
    <dgm:pt modelId="{13F97F78-585B-4E58-A903-F2F24195ACA8}" type="pres">
      <dgm:prSet presAssocID="{A449ED65-4012-458E-AF33-8CD659ED70E7}" presName="node" presStyleLbl="node1" presStyleIdx="2" presStyleCnt="4">
        <dgm:presLayoutVars>
          <dgm:bulletEnabled val="1"/>
        </dgm:presLayoutVars>
      </dgm:prSet>
      <dgm:spPr/>
    </dgm:pt>
    <dgm:pt modelId="{85F3D256-FEB1-41E1-BCA9-0CA04D5FAF80}" type="pres">
      <dgm:prSet presAssocID="{0E16FF60-9E80-4716-8DBF-0F6837EB50C8}" presName="sibTrans" presStyleCnt="0"/>
      <dgm:spPr/>
    </dgm:pt>
    <dgm:pt modelId="{2F65E827-1A6A-49A9-95A4-7576E2B3AA0D}" type="pres">
      <dgm:prSet presAssocID="{9312961C-CDE9-4311-83AF-18FC70033747}" presName="node" presStyleLbl="node1" presStyleIdx="3" presStyleCnt="4">
        <dgm:presLayoutVars>
          <dgm:bulletEnabled val="1"/>
        </dgm:presLayoutVars>
      </dgm:prSet>
      <dgm:spPr/>
    </dgm:pt>
  </dgm:ptLst>
  <dgm:cxnLst>
    <dgm:cxn modelId="{E23B535B-A652-4B09-AE91-354F9B4DDEA6}" type="presOf" srcId="{D5A3C983-8B3A-4FDE-91E9-84B46DE8EBD1}" destId="{FD1FB67C-0A1D-4B6A-864C-E47F2049CAFC}" srcOrd="0" destOrd="0" presId="urn:microsoft.com/office/officeart/2005/8/layout/default"/>
    <dgm:cxn modelId="{0EF5AF66-35FF-45B3-8503-295E0C40F1B2}" srcId="{D5A3C983-8B3A-4FDE-91E9-84B46DE8EBD1}" destId="{AD74C5F2-8B52-4D96-B358-D4D44BAF7D6D}" srcOrd="1" destOrd="0" parTransId="{57C9C4ED-2E4B-420B-9A4B-61B672AEC2C2}" sibTransId="{0BD47E71-47A1-49FE-8810-18D9F3256D76}"/>
    <dgm:cxn modelId="{51669467-CB85-4202-BA9D-9D8E17AE0EB1}" type="presOf" srcId="{9312961C-CDE9-4311-83AF-18FC70033747}" destId="{2F65E827-1A6A-49A9-95A4-7576E2B3AA0D}" srcOrd="0" destOrd="0" presId="urn:microsoft.com/office/officeart/2005/8/layout/default"/>
    <dgm:cxn modelId="{8544E94B-2EF1-44D8-94D1-98D203001985}" type="presOf" srcId="{AD74C5F2-8B52-4D96-B358-D4D44BAF7D6D}" destId="{E8774CF5-CC4C-4E1F-8F54-CC83251166E7}" srcOrd="0" destOrd="0" presId="urn:microsoft.com/office/officeart/2005/8/layout/default"/>
    <dgm:cxn modelId="{15C6098A-FE85-42FA-A1B7-6881FFC3E18D}" srcId="{D5A3C983-8B3A-4FDE-91E9-84B46DE8EBD1}" destId="{A449ED65-4012-458E-AF33-8CD659ED70E7}" srcOrd="2" destOrd="0" parTransId="{AA2A162C-8FEB-4EA2-A914-C62B31C18B61}" sibTransId="{0E16FF60-9E80-4716-8DBF-0F6837EB50C8}"/>
    <dgm:cxn modelId="{367914BB-16CC-4094-AD1F-190325A9B7AA}" type="presOf" srcId="{A449ED65-4012-458E-AF33-8CD659ED70E7}" destId="{13F97F78-585B-4E58-A903-F2F24195ACA8}" srcOrd="0" destOrd="0" presId="urn:microsoft.com/office/officeart/2005/8/layout/default"/>
    <dgm:cxn modelId="{951D64C5-FD25-47AC-BD33-41CFA6CEC5AC}" srcId="{D5A3C983-8B3A-4FDE-91E9-84B46DE8EBD1}" destId="{9312961C-CDE9-4311-83AF-18FC70033747}" srcOrd="3" destOrd="0" parTransId="{0147B0CF-58BA-48A5-94F2-BE9CBF46EFD0}" sibTransId="{1D94C149-9F38-49D0-A339-F559E6F704C0}"/>
    <dgm:cxn modelId="{55A73BDA-4551-4CA6-B3F9-A5B07972299A}" srcId="{D5A3C983-8B3A-4FDE-91E9-84B46DE8EBD1}" destId="{92E76E80-EA9B-46E0-A49C-CCEE2DBF75E7}" srcOrd="0" destOrd="0" parTransId="{8684F716-2457-4981-84A0-8C7709E45BB9}" sibTransId="{7DE0EC4E-9551-4A06-9F12-6BCD4C1AC941}"/>
    <dgm:cxn modelId="{5F4EFDF3-E4F2-481D-8BE4-AC84CC066860}" type="presOf" srcId="{92E76E80-EA9B-46E0-A49C-CCEE2DBF75E7}" destId="{78586C4D-87AC-4959-8982-208073959511}" srcOrd="0" destOrd="0" presId="urn:microsoft.com/office/officeart/2005/8/layout/default"/>
    <dgm:cxn modelId="{0B116D28-A2ED-4B28-B32C-751661BDD5C5}" type="presParOf" srcId="{FD1FB67C-0A1D-4B6A-864C-E47F2049CAFC}" destId="{78586C4D-87AC-4959-8982-208073959511}" srcOrd="0" destOrd="0" presId="urn:microsoft.com/office/officeart/2005/8/layout/default"/>
    <dgm:cxn modelId="{3902DF97-4D70-444F-A2BC-5F8241499E1A}" type="presParOf" srcId="{FD1FB67C-0A1D-4B6A-864C-E47F2049CAFC}" destId="{40342EC6-B3C2-4D0D-AB95-2B1019F1301F}" srcOrd="1" destOrd="0" presId="urn:microsoft.com/office/officeart/2005/8/layout/default"/>
    <dgm:cxn modelId="{1F3B37E0-81E7-41C1-8076-E49C98803264}" type="presParOf" srcId="{FD1FB67C-0A1D-4B6A-864C-E47F2049CAFC}" destId="{E8774CF5-CC4C-4E1F-8F54-CC83251166E7}" srcOrd="2" destOrd="0" presId="urn:microsoft.com/office/officeart/2005/8/layout/default"/>
    <dgm:cxn modelId="{10E854B8-D684-4FF2-B9D4-90DE9FAAB123}" type="presParOf" srcId="{FD1FB67C-0A1D-4B6A-864C-E47F2049CAFC}" destId="{E5392F9B-F409-4D73-B836-8ABDA57CC682}" srcOrd="3" destOrd="0" presId="urn:microsoft.com/office/officeart/2005/8/layout/default"/>
    <dgm:cxn modelId="{F4F7E32E-7648-444A-83E5-4B575DC76488}" type="presParOf" srcId="{FD1FB67C-0A1D-4B6A-864C-E47F2049CAFC}" destId="{13F97F78-585B-4E58-A903-F2F24195ACA8}" srcOrd="4" destOrd="0" presId="urn:microsoft.com/office/officeart/2005/8/layout/default"/>
    <dgm:cxn modelId="{2E8DE5A0-9AF6-422D-9330-3BA6966CCFE0}" type="presParOf" srcId="{FD1FB67C-0A1D-4B6A-864C-E47F2049CAFC}" destId="{85F3D256-FEB1-41E1-BCA9-0CA04D5FAF80}" srcOrd="5" destOrd="0" presId="urn:microsoft.com/office/officeart/2005/8/layout/default"/>
    <dgm:cxn modelId="{93C2BB88-752F-43A7-82A0-2BEC92ED7F9C}" type="presParOf" srcId="{FD1FB67C-0A1D-4B6A-864C-E47F2049CAFC}" destId="{2F65E827-1A6A-49A9-95A4-7576E2B3AA0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Replicación </a:t>
          </a:r>
          <a:r>
            <a:rPr lang="es-EC" sz="4400">
              <a:solidFill>
                <a:srgbClr val="010000"/>
              </a:solidFill>
              <a:latin typeface="Arial"/>
            </a:rPr>
            <a:t>constantante entre controladores de dominio</a:t>
          </a:r>
          <a:endParaRPr lang="es-EC">
            <a:solidFill>
              <a:srgbClr val="010000"/>
            </a:solidFill>
          </a:endParaRP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4D625D14-7E6A-4C4E-9779-A3A785033A35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Integrado con DNS, usando Kerberos (autenticación) y LDAP (Consultas)</a:t>
          </a:r>
          <a:endParaRPr lang="es-ES" sz="1800">
            <a:solidFill>
              <a:srgbClr val="010000"/>
            </a:solidFill>
            <a:latin typeface="Arial"/>
            <a:cs typeface="Arial"/>
          </a:endParaRPr>
        </a:p>
      </dgm:t>
    </dgm:pt>
    <dgm:pt modelId="{DD5F346B-B449-4E4D-A98C-C8D3DE8EA8DA}" type="parTrans" cxnId="{61CC0BFE-5D04-4331-B4FD-A833101E53A3}">
      <dgm:prSet/>
      <dgm:spPr/>
    </dgm:pt>
    <dgm:pt modelId="{82EAE368-1C0C-4236-9CE1-BAC5C12A0ED4}" type="sibTrans" cxnId="{61CC0BFE-5D04-4331-B4FD-A833101E53A3}">
      <dgm:prSet/>
      <dgm:spPr/>
      <dgm:t>
        <a:bodyPr/>
        <a:lstStyle/>
        <a:p>
          <a:endParaRPr lang="es-ES"/>
        </a:p>
      </dgm:t>
    </dgm:pt>
    <dgm:pt modelId="{5978E79D-F96C-49AE-A2AE-8BE1E6201876}">
      <dgm:prSet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Clientes se autentican una vez y acceden a recursos sin reintentos</a:t>
          </a:r>
        </a:p>
      </dgm:t>
    </dgm:pt>
    <dgm:pt modelId="{98223BC2-FA59-40D0-A4B1-0C1B3B4EE0C1}" type="parTrans" cxnId="{73ECBCF6-18FC-47DD-B353-4BC77821530D}">
      <dgm:prSet/>
      <dgm:spPr/>
    </dgm:pt>
    <dgm:pt modelId="{C2F5559D-4009-4B1D-89D3-6BB7D9A12DE2}" type="sibTrans" cxnId="{73ECBCF6-18FC-47DD-B353-4BC77821530D}">
      <dgm:prSet/>
      <dgm:spPr/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239EC711-DF76-4503-89D0-8F97C23D090B}" type="pres">
      <dgm:prSet presAssocID="{0648E097-946E-4A10-87F7-DC23666EBE31}" presName="node" presStyleLbl="node1" presStyleIdx="0" presStyleCnt="3">
        <dgm:presLayoutVars>
          <dgm:bulletEnabled val="1"/>
        </dgm:presLayoutVars>
      </dgm:prSet>
      <dgm:spPr/>
    </dgm:pt>
    <dgm:pt modelId="{D18E1FC4-2943-4F19-98E3-8D6EBD8932B8}" type="pres">
      <dgm:prSet presAssocID="{CF09AA15-A675-49A3-82E0-7C452C4909A2}" presName="sibTrans" presStyleLbl="sibTrans1D1" presStyleIdx="0" presStyleCnt="2"/>
      <dgm:spPr/>
    </dgm:pt>
    <dgm:pt modelId="{38C5D2B8-0C06-4C36-9648-9917B91339FD}" type="pres">
      <dgm:prSet presAssocID="{CF09AA15-A675-49A3-82E0-7C452C4909A2}" presName="connectorText" presStyleLbl="sibTrans1D1" presStyleIdx="0" presStyleCnt="2"/>
      <dgm:spPr/>
    </dgm:pt>
    <dgm:pt modelId="{3728F0F6-1FAB-41BF-8255-C17017315B1F}" type="pres">
      <dgm:prSet presAssocID="{4D625D14-7E6A-4C4E-9779-A3A785033A35}" presName="node" presStyleLbl="node1" presStyleIdx="1" presStyleCnt="3">
        <dgm:presLayoutVars>
          <dgm:bulletEnabled val="1"/>
        </dgm:presLayoutVars>
      </dgm:prSet>
      <dgm:spPr/>
    </dgm:pt>
    <dgm:pt modelId="{9F7A7C3C-8D91-4E73-B82A-3868C2062089}" type="pres">
      <dgm:prSet presAssocID="{82EAE368-1C0C-4236-9CE1-BAC5C12A0ED4}" presName="sibTrans" presStyleLbl="sibTrans1D1" presStyleIdx="1" presStyleCnt="2"/>
      <dgm:spPr/>
    </dgm:pt>
    <dgm:pt modelId="{21086630-BD66-4273-81FF-0D3389DEB8D1}" type="pres">
      <dgm:prSet presAssocID="{82EAE368-1C0C-4236-9CE1-BAC5C12A0ED4}" presName="connectorText" presStyleLbl="sibTrans1D1" presStyleIdx="1" presStyleCnt="2"/>
      <dgm:spPr/>
    </dgm:pt>
    <dgm:pt modelId="{BE8A4694-CE57-4B02-979F-BDF5010A5A14}" type="pres">
      <dgm:prSet presAssocID="{5978E79D-F96C-49AE-A2AE-8BE1E6201876}" presName="node" presStyleLbl="node1" presStyleIdx="2" presStyleCnt="3">
        <dgm:presLayoutVars>
          <dgm:bulletEnabled val="1"/>
        </dgm:presLayoutVars>
      </dgm:prSet>
      <dgm:spPr/>
    </dgm:pt>
  </dgm:ptLst>
  <dgm:cxnLst>
    <dgm:cxn modelId="{F60B5A43-1AC8-43F3-B3F7-50553CE27EAC}" type="presOf" srcId="{5978E79D-F96C-49AE-A2AE-8BE1E6201876}" destId="{BE8A4694-CE57-4B02-979F-BDF5010A5A14}" srcOrd="0" destOrd="0" presId="urn:microsoft.com/office/officeart/2005/8/layout/bProcess3"/>
    <dgm:cxn modelId="{400C8A7F-AC76-45D2-BF37-51E932822529}" type="presOf" srcId="{4D625D14-7E6A-4C4E-9779-A3A785033A35}" destId="{3728F0F6-1FAB-41BF-8255-C17017315B1F}" srcOrd="0" destOrd="0" presId="urn:microsoft.com/office/officeart/2005/8/layout/bProcess3"/>
    <dgm:cxn modelId="{33312A86-6BF8-4E8A-845C-3CF4A5035FC1}" type="presOf" srcId="{82EAE368-1C0C-4236-9CE1-BAC5C12A0ED4}" destId="{21086630-BD66-4273-81FF-0D3389DEB8D1}" srcOrd="1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36257DB7-81C5-4B41-AF6D-4DE8FEADA4AB}" srcId="{F2C29202-7EC6-4DE0-9F77-6549215033CF}" destId="{0648E097-946E-4A10-87F7-DC23666EBE31}" srcOrd="0" destOrd="0" parTransId="{3CAF7097-4294-48B5-BA63-19BFBC38BEE0}" sibTransId="{CF09AA15-A675-49A3-82E0-7C452C4909A2}"/>
    <dgm:cxn modelId="{BD3774D1-2C8B-45E1-BE75-4CB3CAE6815E}" type="presOf" srcId="{82EAE368-1C0C-4236-9CE1-BAC5C12A0ED4}" destId="{9F7A7C3C-8D91-4E73-B82A-3868C2062089}" srcOrd="0" destOrd="0" presId="urn:microsoft.com/office/officeart/2005/8/layout/bProcess3"/>
    <dgm:cxn modelId="{A8833CE3-42CE-4F0E-81F0-63EDA636ADDC}" type="presOf" srcId="{CF09AA15-A675-49A3-82E0-7C452C4909A2}" destId="{D18E1FC4-2943-4F19-98E3-8D6EBD8932B8}" srcOrd="0" destOrd="0" presId="urn:microsoft.com/office/officeart/2005/8/layout/bProcess3"/>
    <dgm:cxn modelId="{4C711EE7-4C96-493F-9EBC-AE30BB7D688A}" type="presOf" srcId="{0648E097-946E-4A10-87F7-DC23666EBE31}" destId="{239EC711-DF76-4503-89D0-8F97C23D090B}" srcOrd="0" destOrd="0" presId="urn:microsoft.com/office/officeart/2005/8/layout/bProcess3"/>
    <dgm:cxn modelId="{48B349F2-02C6-425D-9F37-C53BE99BF427}" type="presOf" srcId="{CF09AA15-A675-49A3-82E0-7C452C4909A2}" destId="{38C5D2B8-0C06-4C36-9648-9917B91339FD}" srcOrd="1" destOrd="0" presId="urn:microsoft.com/office/officeart/2005/8/layout/bProcess3"/>
    <dgm:cxn modelId="{73ECBCF6-18FC-47DD-B353-4BC77821530D}" srcId="{F2C29202-7EC6-4DE0-9F77-6549215033CF}" destId="{5978E79D-F96C-49AE-A2AE-8BE1E6201876}" srcOrd="2" destOrd="0" parTransId="{98223BC2-FA59-40D0-A4B1-0C1B3B4EE0C1}" sibTransId="{C2F5559D-4009-4B1D-89D3-6BB7D9A12DE2}"/>
    <dgm:cxn modelId="{61CC0BFE-5D04-4331-B4FD-A833101E53A3}" srcId="{F2C29202-7EC6-4DE0-9F77-6549215033CF}" destId="{4D625D14-7E6A-4C4E-9779-A3A785033A35}" srcOrd="1" destOrd="0" parTransId="{DD5F346B-B449-4E4D-A98C-C8D3DE8EA8DA}" sibTransId="{82EAE368-1C0C-4236-9CE1-BAC5C12A0ED4}"/>
    <dgm:cxn modelId="{3F027159-0CB9-4E23-AF6E-06B3EAC84B83}" type="presParOf" srcId="{19086FC7-88A9-47DC-A499-626A1D0526D0}" destId="{239EC711-DF76-4503-89D0-8F97C23D090B}" srcOrd="0" destOrd="0" presId="urn:microsoft.com/office/officeart/2005/8/layout/bProcess3"/>
    <dgm:cxn modelId="{3DCDDABA-8E4C-4D3D-8C74-83B1A0B65565}" type="presParOf" srcId="{19086FC7-88A9-47DC-A499-626A1D0526D0}" destId="{D18E1FC4-2943-4F19-98E3-8D6EBD8932B8}" srcOrd="1" destOrd="0" presId="urn:microsoft.com/office/officeart/2005/8/layout/bProcess3"/>
    <dgm:cxn modelId="{83A5EC0F-25C3-4D40-BE7C-F1D3DB29053B}" type="presParOf" srcId="{D18E1FC4-2943-4F19-98E3-8D6EBD8932B8}" destId="{38C5D2B8-0C06-4C36-9648-9917B91339FD}" srcOrd="0" destOrd="0" presId="urn:microsoft.com/office/officeart/2005/8/layout/bProcess3"/>
    <dgm:cxn modelId="{1D6CE6D5-3DB0-4831-85D4-85BB31464C2D}" type="presParOf" srcId="{19086FC7-88A9-47DC-A499-626A1D0526D0}" destId="{3728F0F6-1FAB-41BF-8255-C17017315B1F}" srcOrd="2" destOrd="0" presId="urn:microsoft.com/office/officeart/2005/8/layout/bProcess3"/>
    <dgm:cxn modelId="{CA5E517B-B021-40C3-AF1B-768A3C53E28B}" type="presParOf" srcId="{19086FC7-88A9-47DC-A499-626A1D0526D0}" destId="{9F7A7C3C-8D91-4E73-B82A-3868C2062089}" srcOrd="3" destOrd="0" presId="urn:microsoft.com/office/officeart/2005/8/layout/bProcess3"/>
    <dgm:cxn modelId="{19689620-D9B3-406D-BD5C-7EB6393487DE}" type="presParOf" srcId="{9F7A7C3C-8D91-4E73-B82A-3868C2062089}" destId="{21086630-BD66-4273-81FF-0D3389DEB8D1}" srcOrd="0" destOrd="0" presId="urn:microsoft.com/office/officeart/2005/8/layout/bProcess3"/>
    <dgm:cxn modelId="{DBC993F7-15A8-43E5-B1D8-B3E7CAAE2FCB}" type="presParOf" srcId="{19086FC7-88A9-47DC-A499-626A1D0526D0}" destId="{BE8A4694-CE57-4B02-979F-BDF5010A5A14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 b="1">
              <a:latin typeface="Arial"/>
            </a:rPr>
            <a:t>SO</a:t>
          </a:r>
          <a:r>
            <a:rPr lang="es-EC">
              <a:latin typeface="Arial"/>
            </a:rPr>
            <a:t>: Exclusivo de Windows Server</a:t>
          </a:r>
          <a:endParaRPr lang="es-EC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4893F082-0E5A-4BDD-9C93-578971210BC6}">
      <dgm:prSet phldrT="[Texto]"/>
      <dgm:spPr/>
      <dgm:t>
        <a:bodyPr/>
        <a:lstStyle/>
        <a:p>
          <a:pPr rtl="0"/>
          <a:r>
            <a:rPr lang="es-EC">
              <a:latin typeface="Arial"/>
            </a:rPr>
            <a:t>Sincronización con la nube</a:t>
          </a:r>
          <a:endParaRPr lang="es-EC"/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Conecta con Linux/Unix vía LDAP/Kerberos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FFE6A6DE-5E94-4862-B8ED-9417689A2F19}">
      <dgm:prSet phldr="0"/>
      <dgm:spPr/>
      <dgm:t>
        <a:bodyPr/>
        <a:lstStyle/>
        <a:p>
          <a:pPr rtl="0"/>
          <a:r>
            <a:rPr lang="es-EC">
              <a:latin typeface="Arial"/>
            </a:rPr>
            <a:t>Autenticación para servicios (SharePoint, SQL)</a:t>
          </a:r>
        </a:p>
      </dgm:t>
    </dgm:pt>
    <dgm:pt modelId="{80034BB3-EC97-4C72-BCF7-B544C29C4A9F}" type="parTrans" cxnId="{ABC2B9C2-5FB9-4CD7-A31F-D8E059F2AABF}">
      <dgm:prSet/>
      <dgm:spPr/>
    </dgm:pt>
    <dgm:pt modelId="{DDE92F46-4DF6-41BE-B482-3BD2E5DA8F64}" type="sibTrans" cxnId="{ABC2B9C2-5FB9-4CD7-A31F-D8E059F2AABF}">
      <dgm:prSet/>
      <dgm:spPr/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4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4"/>
      <dgm:spPr/>
    </dgm:pt>
    <dgm:pt modelId="{0A39E398-A6F8-4E0D-86D3-0D1DC09E0BFB}" type="pres">
      <dgm:prSet presAssocID="{F2C29202-7EC6-4DE0-9F77-6549215033CF}" presName="dstNode" presStyleLbl="node1" presStyleIdx="0" presStyleCnt="4"/>
      <dgm:spPr/>
    </dgm:pt>
    <dgm:pt modelId="{25E4AB61-90C4-4DC4-99F5-8F939F48EF3E}" type="pres">
      <dgm:prSet presAssocID="{082EF275-3902-40A8-B168-88C92EAAB7A8}" presName="text_1" presStyleLbl="node1" presStyleIdx="0" presStyleCnt="4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4"/>
      <dgm:spPr/>
    </dgm:pt>
    <dgm:pt modelId="{7480552E-050E-4DDE-AFD4-83EBF508E7FE}" type="pres">
      <dgm:prSet presAssocID="{4893F082-0E5A-4BDD-9C93-578971210BC6}" presName="text_2" presStyleLbl="node1" presStyleIdx="1" presStyleCnt="4">
        <dgm:presLayoutVars>
          <dgm:bulletEnabled val="1"/>
        </dgm:presLayoutVars>
      </dgm:prSet>
      <dgm:spPr/>
    </dgm:pt>
    <dgm:pt modelId="{719CC5D9-F6FD-4A5F-897E-B5E76F513A12}" type="pres">
      <dgm:prSet presAssocID="{4893F082-0E5A-4BDD-9C93-578971210BC6}" presName="accent_2" presStyleCnt="0"/>
      <dgm:spPr/>
    </dgm:pt>
    <dgm:pt modelId="{022462DF-7227-4EEC-9753-2DEBC621D437}" type="pres">
      <dgm:prSet presAssocID="{4893F082-0E5A-4BDD-9C93-578971210BC6}" presName="accentRepeatNode" presStyleLbl="solidFgAcc1" presStyleIdx="1" presStyleCnt="4"/>
      <dgm:spPr/>
    </dgm:pt>
    <dgm:pt modelId="{8D95176A-4FE5-4CB8-9300-CCEBC9CE3261}" type="pres">
      <dgm:prSet presAssocID="{49CBDF95-65A5-421D-9B96-EBA70DD24002}" presName="text_3" presStyleLbl="node1" presStyleIdx="2" presStyleCnt="4">
        <dgm:presLayoutVars>
          <dgm:bulletEnabled val="1"/>
        </dgm:presLayoutVars>
      </dgm:prSet>
      <dgm:spPr/>
    </dgm:pt>
    <dgm:pt modelId="{5190DEF9-009D-48C1-AA44-17322C8E9857}" type="pres">
      <dgm:prSet presAssocID="{49CBDF95-65A5-421D-9B96-EBA70DD24002}" presName="accent_3" presStyleCnt="0"/>
      <dgm:spPr/>
    </dgm:pt>
    <dgm:pt modelId="{30683A3C-0A66-415F-BE92-B27B035E747B}" type="pres">
      <dgm:prSet presAssocID="{49CBDF95-65A5-421D-9B96-EBA70DD24002}" presName="accentRepeatNode" presStyleLbl="solidFgAcc1" presStyleIdx="2" presStyleCnt="4"/>
      <dgm:spPr/>
    </dgm:pt>
    <dgm:pt modelId="{74883298-1215-4674-B11B-46B111D2EF6D}" type="pres">
      <dgm:prSet presAssocID="{FFE6A6DE-5E94-4862-B8ED-9417689A2F19}" presName="text_4" presStyleLbl="node1" presStyleIdx="3" presStyleCnt="4">
        <dgm:presLayoutVars>
          <dgm:bulletEnabled val="1"/>
        </dgm:presLayoutVars>
      </dgm:prSet>
      <dgm:spPr/>
    </dgm:pt>
    <dgm:pt modelId="{6CF226E8-D5CF-4BD9-AC29-E7D5CF19FD5F}" type="pres">
      <dgm:prSet presAssocID="{FFE6A6DE-5E94-4862-B8ED-9417689A2F19}" presName="accent_4" presStyleCnt="0"/>
      <dgm:spPr/>
    </dgm:pt>
    <dgm:pt modelId="{3FBF527D-E350-48D0-805D-2224DD7EDADD}" type="pres">
      <dgm:prSet presAssocID="{FFE6A6DE-5E94-4862-B8ED-9417689A2F19}" presName="accentRepeatNode" presStyleLbl="solidFgAcc1" presStyleIdx="3" presStyleCnt="4"/>
      <dgm:spPr/>
    </dgm:pt>
  </dgm:ptLst>
  <dgm:cxnLst>
    <dgm:cxn modelId="{F2563100-031D-4A43-9565-78AECE5E22E3}" type="presOf" srcId="{082EF275-3902-40A8-B168-88C92EAAB7A8}" destId="{25E4AB61-90C4-4DC4-99F5-8F939F48EF3E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8BB1AF8B-ABF5-4F1C-B6DA-28C980DA047B}" type="presOf" srcId="{FFE6A6DE-5E94-4862-B8ED-9417689A2F19}" destId="{74883298-1215-4674-B11B-46B111D2EF6D}" srcOrd="0" destOrd="0" presId="urn:microsoft.com/office/officeart/2008/layout/VerticalCurvedList"/>
    <dgm:cxn modelId="{395314A0-B9CB-42E2-8465-20F677B34884}" srcId="{F2C29202-7EC6-4DE0-9F77-6549215033CF}" destId="{49CBDF95-65A5-421D-9B96-EBA70DD24002}" srcOrd="2" destOrd="0" parTransId="{95FF20C6-4034-4676-96F7-CE7ABBDEF6C8}" sibTransId="{FC6892CD-5A2B-447A-A119-56C4B74938CF}"/>
    <dgm:cxn modelId="{ABC2B9C2-5FB9-4CD7-A31F-D8E059F2AABF}" srcId="{F2C29202-7EC6-4DE0-9F77-6549215033CF}" destId="{FFE6A6DE-5E94-4862-B8ED-9417689A2F19}" srcOrd="3" destOrd="0" parTransId="{80034BB3-EC97-4C72-BCF7-B544C29C4A9F}" sibTransId="{DDE92F46-4DF6-41BE-B482-3BD2E5DA8F64}"/>
    <dgm:cxn modelId="{22E0BFD5-6AD7-4220-9387-65C857CB7909}" type="presOf" srcId="{49CBDF95-65A5-421D-9B96-EBA70DD24002}" destId="{8D95176A-4FE5-4CB8-9300-CCEBC9CE3261}" srcOrd="0" destOrd="0" presId="urn:microsoft.com/office/officeart/2008/layout/VerticalCurvedList"/>
    <dgm:cxn modelId="{FE0D6EDE-48DB-4ADE-8454-61DB5D464390}" srcId="{F2C29202-7EC6-4DE0-9F77-6549215033CF}" destId="{4893F082-0E5A-4BDD-9C93-578971210BC6}" srcOrd="1" destOrd="0" parTransId="{C7B8599F-DD67-4EA8-95EF-FF60499C407C}" sibTransId="{94214789-943B-4273-AC99-9D4D8562BF4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A12A3F2-8A77-4BAE-8174-BC80BC246BD6}" type="presOf" srcId="{4893F082-0E5A-4BDD-9C93-578971210BC6}" destId="{7480552E-050E-4DDE-AFD4-83EBF508E7FE}" srcOrd="0" destOrd="0" presId="urn:microsoft.com/office/officeart/2008/layout/VerticalCurvedList"/>
    <dgm:cxn modelId="{4C2AADF3-495C-420A-ADDD-1D660551637E}" type="presOf" srcId="{D1E1DE7F-8A48-40D7-AB81-418252BE83E4}" destId="{36858D2A-41C2-496D-ACAC-021D08E4DC6C}" srcOrd="0" destOrd="0" presId="urn:microsoft.com/office/officeart/2008/layout/VerticalCurvedList"/>
    <dgm:cxn modelId="{9AD22AEC-64FC-48E9-81BC-C4342B678451}" type="presParOf" srcId="{A275062C-8D68-4188-B351-EC611E218761}" destId="{9297A15F-86B3-4AD9-90F6-9F5F359F5B5D}" srcOrd="0" destOrd="0" presId="urn:microsoft.com/office/officeart/2008/layout/VerticalCurvedList"/>
    <dgm:cxn modelId="{EDB5D8FF-E783-4BFD-9789-C60AF06D0F24}" type="presParOf" srcId="{9297A15F-86B3-4AD9-90F6-9F5F359F5B5D}" destId="{EA63603D-283F-4E34-B759-DCAF43EA0AE9}" srcOrd="0" destOrd="0" presId="urn:microsoft.com/office/officeart/2008/layout/VerticalCurvedList"/>
    <dgm:cxn modelId="{3960A254-EC3D-4904-A4E8-3A181162042E}" type="presParOf" srcId="{EA63603D-283F-4E34-B759-DCAF43EA0AE9}" destId="{61E41F13-8FC8-40AE-BF4B-374557A628DD}" srcOrd="0" destOrd="0" presId="urn:microsoft.com/office/officeart/2008/layout/VerticalCurvedList"/>
    <dgm:cxn modelId="{D2921905-4D04-40B6-8BEB-8FBD7911F798}" type="presParOf" srcId="{EA63603D-283F-4E34-B759-DCAF43EA0AE9}" destId="{36858D2A-41C2-496D-ACAC-021D08E4DC6C}" srcOrd="1" destOrd="0" presId="urn:microsoft.com/office/officeart/2008/layout/VerticalCurvedList"/>
    <dgm:cxn modelId="{576B523C-213D-492F-8C78-BA29C6C2F0F2}" type="presParOf" srcId="{EA63603D-283F-4E34-B759-DCAF43EA0AE9}" destId="{352D7C05-B81F-484B-8E65-45955623500F}" srcOrd="2" destOrd="0" presId="urn:microsoft.com/office/officeart/2008/layout/VerticalCurvedList"/>
    <dgm:cxn modelId="{95E7E9B4-2F6C-41CA-89E8-DCC47F687493}" type="presParOf" srcId="{EA63603D-283F-4E34-B759-DCAF43EA0AE9}" destId="{0A39E398-A6F8-4E0D-86D3-0D1DC09E0BFB}" srcOrd="3" destOrd="0" presId="urn:microsoft.com/office/officeart/2008/layout/VerticalCurvedList"/>
    <dgm:cxn modelId="{87F8289B-6E81-48EB-BC2A-8952F14EE3B6}" type="presParOf" srcId="{9297A15F-86B3-4AD9-90F6-9F5F359F5B5D}" destId="{25E4AB61-90C4-4DC4-99F5-8F939F48EF3E}" srcOrd="1" destOrd="0" presId="urn:microsoft.com/office/officeart/2008/layout/VerticalCurvedList"/>
    <dgm:cxn modelId="{608764DA-A61B-4DF5-BBD7-0E3638B80B0A}" type="presParOf" srcId="{9297A15F-86B3-4AD9-90F6-9F5F359F5B5D}" destId="{C33EE113-0524-4430-AEC3-2FFFFA80F8B2}" srcOrd="2" destOrd="0" presId="urn:microsoft.com/office/officeart/2008/layout/VerticalCurvedList"/>
    <dgm:cxn modelId="{1D8635B8-1A07-4BC5-8ED3-5B52BF1DA571}" type="presParOf" srcId="{C33EE113-0524-4430-AEC3-2FFFFA80F8B2}" destId="{89658C38-E266-4608-8736-33D2DAA5BB68}" srcOrd="0" destOrd="0" presId="urn:microsoft.com/office/officeart/2008/layout/VerticalCurvedList"/>
    <dgm:cxn modelId="{23171C19-E25E-477A-ADE3-8D86158B6EF6}" type="presParOf" srcId="{9297A15F-86B3-4AD9-90F6-9F5F359F5B5D}" destId="{7480552E-050E-4DDE-AFD4-83EBF508E7FE}" srcOrd="3" destOrd="0" presId="urn:microsoft.com/office/officeart/2008/layout/VerticalCurvedList"/>
    <dgm:cxn modelId="{3A42DD71-CFFB-49DD-83E5-418A06FABF6B}" type="presParOf" srcId="{9297A15F-86B3-4AD9-90F6-9F5F359F5B5D}" destId="{719CC5D9-F6FD-4A5F-897E-B5E76F513A12}" srcOrd="4" destOrd="0" presId="urn:microsoft.com/office/officeart/2008/layout/VerticalCurvedList"/>
    <dgm:cxn modelId="{75BF4925-FAA5-4B50-B925-813AC994FE0B}" type="presParOf" srcId="{719CC5D9-F6FD-4A5F-897E-B5E76F513A12}" destId="{022462DF-7227-4EEC-9753-2DEBC621D437}" srcOrd="0" destOrd="0" presId="urn:microsoft.com/office/officeart/2008/layout/VerticalCurvedList"/>
    <dgm:cxn modelId="{B77DA6C9-EC76-4C4E-8FA7-BB0247F12213}" type="presParOf" srcId="{9297A15F-86B3-4AD9-90F6-9F5F359F5B5D}" destId="{8D95176A-4FE5-4CB8-9300-CCEBC9CE3261}" srcOrd="5" destOrd="0" presId="urn:microsoft.com/office/officeart/2008/layout/VerticalCurvedList"/>
    <dgm:cxn modelId="{927D5794-EEB1-4BE1-8DC8-7F4F8588D7A8}" type="presParOf" srcId="{9297A15F-86B3-4AD9-90F6-9F5F359F5B5D}" destId="{5190DEF9-009D-48C1-AA44-17322C8E9857}" srcOrd="6" destOrd="0" presId="urn:microsoft.com/office/officeart/2008/layout/VerticalCurvedList"/>
    <dgm:cxn modelId="{BF085914-70C2-4190-A66F-7BEFB82C2029}" type="presParOf" srcId="{5190DEF9-009D-48C1-AA44-17322C8E9857}" destId="{30683A3C-0A66-415F-BE92-B27B035E747B}" srcOrd="0" destOrd="0" presId="urn:microsoft.com/office/officeart/2008/layout/VerticalCurvedList"/>
    <dgm:cxn modelId="{8793CE12-73BF-49C1-AF80-84D28F39B6C6}" type="presParOf" srcId="{9297A15F-86B3-4AD9-90F6-9F5F359F5B5D}" destId="{74883298-1215-4674-B11B-46B111D2EF6D}" srcOrd="7" destOrd="0" presId="urn:microsoft.com/office/officeart/2008/layout/VerticalCurvedList"/>
    <dgm:cxn modelId="{0A032B69-A594-4C7E-A0DC-8F0225289312}" type="presParOf" srcId="{9297A15F-86B3-4AD9-90F6-9F5F359F5B5D}" destId="{6CF226E8-D5CF-4BD9-AC29-E7D5CF19FD5F}" srcOrd="8" destOrd="0" presId="urn:microsoft.com/office/officeart/2008/layout/VerticalCurvedList"/>
    <dgm:cxn modelId="{2B7EACF7-BF5D-4001-AC8E-67EF145FFCFE}" type="presParOf" srcId="{6CF226E8-D5CF-4BD9-AC29-E7D5CF19FD5F}" destId="{3FBF527D-E350-48D0-805D-2224DD7EDAD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>
              <a:latin typeface="Arial"/>
            </a:rPr>
            <a:t>Núcleo de seguridad del</a:t>
          </a:r>
          <a:r>
            <a:rPr lang="es-EC">
              <a:latin typeface="Arial"/>
            </a:rPr>
            <a:t> dominio</a:t>
          </a:r>
          <a:endParaRPr lang="es-EC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4893F082-0E5A-4BDD-9C93-578971210BC6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Políticas de contraseñas, cifrado Kerberos</a:t>
          </a:r>
          <a:endParaRPr lang="es-EC"/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Auditorías constantes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25E4AB61-90C4-4DC4-99F5-8F939F48EF3E}" type="pres">
      <dgm:prSet presAssocID="{082EF275-3902-40A8-B168-88C92EAAB7A8}" presName="text_1" presStyleLbl="node1" presStyleIdx="0" presStyleCnt="3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3"/>
      <dgm:spPr/>
    </dgm:pt>
    <dgm:pt modelId="{7480552E-050E-4DDE-AFD4-83EBF508E7FE}" type="pres">
      <dgm:prSet presAssocID="{4893F082-0E5A-4BDD-9C93-578971210BC6}" presName="text_2" presStyleLbl="node1" presStyleIdx="1" presStyleCnt="3">
        <dgm:presLayoutVars>
          <dgm:bulletEnabled val="1"/>
        </dgm:presLayoutVars>
      </dgm:prSet>
      <dgm:spPr/>
    </dgm:pt>
    <dgm:pt modelId="{719CC5D9-F6FD-4A5F-897E-B5E76F513A12}" type="pres">
      <dgm:prSet presAssocID="{4893F082-0E5A-4BDD-9C93-578971210BC6}" presName="accent_2" presStyleCnt="0"/>
      <dgm:spPr/>
    </dgm:pt>
    <dgm:pt modelId="{022462DF-7227-4EEC-9753-2DEBC621D437}" type="pres">
      <dgm:prSet presAssocID="{4893F082-0E5A-4BDD-9C93-578971210BC6}" presName="accentRepeatNode" presStyleLbl="solidFgAcc1" presStyleIdx="1" presStyleCnt="3"/>
      <dgm:spPr/>
    </dgm:pt>
    <dgm:pt modelId="{8D95176A-4FE5-4CB8-9300-CCEBC9CE3261}" type="pres">
      <dgm:prSet presAssocID="{49CBDF95-65A5-421D-9B96-EBA70DD24002}" presName="text_3" presStyleLbl="node1" presStyleIdx="2" presStyleCnt="3">
        <dgm:presLayoutVars>
          <dgm:bulletEnabled val="1"/>
        </dgm:presLayoutVars>
      </dgm:prSet>
      <dgm:spPr/>
    </dgm:pt>
    <dgm:pt modelId="{5190DEF9-009D-48C1-AA44-17322C8E9857}" type="pres">
      <dgm:prSet presAssocID="{49CBDF95-65A5-421D-9B96-EBA70DD24002}" presName="accent_3" presStyleCnt="0"/>
      <dgm:spPr/>
    </dgm:pt>
    <dgm:pt modelId="{30683A3C-0A66-415F-BE92-B27B035E747B}" type="pres">
      <dgm:prSet presAssocID="{49CBDF95-65A5-421D-9B96-EBA70DD24002}" presName="accentRepeatNode" presStyleLbl="solidFgAcc1" presStyleIdx="2" presStyleCnt="3"/>
      <dgm:spPr/>
    </dgm:pt>
  </dgm:ptLst>
  <dgm:cxnLst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4338394F-7B7E-408B-A565-05A393563006}" type="presOf" srcId="{4893F082-0E5A-4BDD-9C93-578971210BC6}" destId="{7480552E-050E-4DDE-AFD4-83EBF508E7FE}" srcOrd="0" destOrd="0" presId="urn:microsoft.com/office/officeart/2008/layout/VerticalCurvedList"/>
    <dgm:cxn modelId="{F0684279-C565-4A85-AF0F-50F679122978}" type="presOf" srcId="{D1E1DE7F-8A48-40D7-AB81-418252BE83E4}" destId="{36858D2A-41C2-496D-ACAC-021D08E4DC6C}" srcOrd="0" destOrd="0" presId="urn:microsoft.com/office/officeart/2008/layout/VerticalCurvedList"/>
    <dgm:cxn modelId="{395314A0-B9CB-42E2-8465-20F677B34884}" srcId="{F2C29202-7EC6-4DE0-9F77-6549215033CF}" destId="{49CBDF95-65A5-421D-9B96-EBA70DD24002}" srcOrd="2" destOrd="0" parTransId="{95FF20C6-4034-4676-96F7-CE7ABBDEF6C8}" sibTransId="{FC6892CD-5A2B-447A-A119-56C4B74938CF}"/>
    <dgm:cxn modelId="{BFF894C4-7AEF-46C8-A539-3FBCFF6E24ED}" type="presOf" srcId="{49CBDF95-65A5-421D-9B96-EBA70DD24002}" destId="{8D95176A-4FE5-4CB8-9300-CCEBC9CE3261}" srcOrd="0" destOrd="0" presId="urn:microsoft.com/office/officeart/2008/layout/VerticalCurvedList"/>
    <dgm:cxn modelId="{BD59FECC-DE8C-4E50-AB6F-DA7BD9B11FF2}" type="presOf" srcId="{082EF275-3902-40A8-B168-88C92EAAB7A8}" destId="{25E4AB61-90C4-4DC4-99F5-8F939F48EF3E}" srcOrd="0" destOrd="0" presId="urn:microsoft.com/office/officeart/2008/layout/VerticalCurvedList"/>
    <dgm:cxn modelId="{FE0D6EDE-48DB-4ADE-8454-61DB5D464390}" srcId="{F2C29202-7EC6-4DE0-9F77-6549215033CF}" destId="{4893F082-0E5A-4BDD-9C93-578971210BC6}" srcOrd="1" destOrd="0" parTransId="{C7B8599F-DD67-4EA8-95EF-FF60499C407C}" sibTransId="{94214789-943B-4273-AC99-9D4D8562BF4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7AAB9437-A0A9-44F1-A28C-121CE838447D}" type="presParOf" srcId="{A275062C-8D68-4188-B351-EC611E218761}" destId="{9297A15F-86B3-4AD9-90F6-9F5F359F5B5D}" srcOrd="0" destOrd="0" presId="urn:microsoft.com/office/officeart/2008/layout/VerticalCurvedList"/>
    <dgm:cxn modelId="{BA0663CD-CFAB-43BF-B95E-7C5772CA89B7}" type="presParOf" srcId="{9297A15F-86B3-4AD9-90F6-9F5F359F5B5D}" destId="{EA63603D-283F-4E34-B759-DCAF43EA0AE9}" srcOrd="0" destOrd="0" presId="urn:microsoft.com/office/officeart/2008/layout/VerticalCurvedList"/>
    <dgm:cxn modelId="{945F3820-46A5-4931-A3CD-44E6E024F123}" type="presParOf" srcId="{EA63603D-283F-4E34-B759-DCAF43EA0AE9}" destId="{61E41F13-8FC8-40AE-BF4B-374557A628DD}" srcOrd="0" destOrd="0" presId="urn:microsoft.com/office/officeart/2008/layout/VerticalCurvedList"/>
    <dgm:cxn modelId="{4D06A4AD-7AB5-4C6D-AA07-FDA85B6FF722}" type="presParOf" srcId="{EA63603D-283F-4E34-B759-DCAF43EA0AE9}" destId="{36858D2A-41C2-496D-ACAC-021D08E4DC6C}" srcOrd="1" destOrd="0" presId="urn:microsoft.com/office/officeart/2008/layout/VerticalCurvedList"/>
    <dgm:cxn modelId="{80559070-7267-41DB-A368-AF28C440AEA1}" type="presParOf" srcId="{EA63603D-283F-4E34-B759-DCAF43EA0AE9}" destId="{352D7C05-B81F-484B-8E65-45955623500F}" srcOrd="2" destOrd="0" presId="urn:microsoft.com/office/officeart/2008/layout/VerticalCurvedList"/>
    <dgm:cxn modelId="{8C2A72DD-A679-4548-86E7-8CFE14ED5478}" type="presParOf" srcId="{EA63603D-283F-4E34-B759-DCAF43EA0AE9}" destId="{0A39E398-A6F8-4E0D-86D3-0D1DC09E0BFB}" srcOrd="3" destOrd="0" presId="urn:microsoft.com/office/officeart/2008/layout/VerticalCurvedList"/>
    <dgm:cxn modelId="{10C1608D-3B04-4044-82CB-F6A7B6CE7737}" type="presParOf" srcId="{9297A15F-86B3-4AD9-90F6-9F5F359F5B5D}" destId="{25E4AB61-90C4-4DC4-99F5-8F939F48EF3E}" srcOrd="1" destOrd="0" presId="urn:microsoft.com/office/officeart/2008/layout/VerticalCurvedList"/>
    <dgm:cxn modelId="{226DA649-D46F-469A-B41E-D86F4D01D784}" type="presParOf" srcId="{9297A15F-86B3-4AD9-90F6-9F5F359F5B5D}" destId="{C33EE113-0524-4430-AEC3-2FFFFA80F8B2}" srcOrd="2" destOrd="0" presId="urn:microsoft.com/office/officeart/2008/layout/VerticalCurvedList"/>
    <dgm:cxn modelId="{72C1488A-9F33-4218-AE3C-6E2C2A4F7E0E}" type="presParOf" srcId="{C33EE113-0524-4430-AEC3-2FFFFA80F8B2}" destId="{89658C38-E266-4608-8736-33D2DAA5BB68}" srcOrd="0" destOrd="0" presId="urn:microsoft.com/office/officeart/2008/layout/VerticalCurvedList"/>
    <dgm:cxn modelId="{D981187A-8952-40DA-81A7-F171CDA4354A}" type="presParOf" srcId="{9297A15F-86B3-4AD9-90F6-9F5F359F5B5D}" destId="{7480552E-050E-4DDE-AFD4-83EBF508E7FE}" srcOrd="3" destOrd="0" presId="urn:microsoft.com/office/officeart/2008/layout/VerticalCurvedList"/>
    <dgm:cxn modelId="{365AEBDA-9384-48A6-AF29-09B36A0DA6B7}" type="presParOf" srcId="{9297A15F-86B3-4AD9-90F6-9F5F359F5B5D}" destId="{719CC5D9-F6FD-4A5F-897E-B5E76F513A12}" srcOrd="4" destOrd="0" presId="urn:microsoft.com/office/officeart/2008/layout/VerticalCurvedList"/>
    <dgm:cxn modelId="{60A463FD-9B82-4E3A-8ACA-99F8FFA2B179}" type="presParOf" srcId="{719CC5D9-F6FD-4A5F-897E-B5E76F513A12}" destId="{022462DF-7227-4EEC-9753-2DEBC621D437}" srcOrd="0" destOrd="0" presId="urn:microsoft.com/office/officeart/2008/layout/VerticalCurvedList"/>
    <dgm:cxn modelId="{2BE8F4EB-764D-42E1-987A-A387C0F293BB}" type="presParOf" srcId="{9297A15F-86B3-4AD9-90F6-9F5F359F5B5D}" destId="{8D95176A-4FE5-4CB8-9300-CCEBC9CE3261}" srcOrd="5" destOrd="0" presId="urn:microsoft.com/office/officeart/2008/layout/VerticalCurvedList"/>
    <dgm:cxn modelId="{4CB8D5FE-4EF3-4D7E-BE32-B2C7A3497AC9}" type="presParOf" srcId="{9297A15F-86B3-4AD9-90F6-9F5F359F5B5D}" destId="{5190DEF9-009D-48C1-AA44-17322C8E9857}" srcOrd="6" destOrd="0" presId="urn:microsoft.com/office/officeart/2008/layout/VerticalCurvedList"/>
    <dgm:cxn modelId="{DD6568EA-B628-40F5-9A13-E5ABE400D917}" type="presParOf" srcId="{5190DEF9-009D-48C1-AA44-17322C8E9857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5C4BF757-5BFE-44D6-A3CA-5FC67AF5520B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3000" b="1">
              <a:latin typeface="Arial"/>
              <a:ea typeface="+mn-ea"/>
              <a:cs typeface="+mn-cs"/>
            </a:rPr>
            <a:t>Fortalezas:</a:t>
          </a:r>
          <a:r>
            <a:rPr lang="es-ES" sz="3000" b="0">
              <a:latin typeface="Arial"/>
              <a:ea typeface="+mn-ea"/>
              <a:cs typeface="+mn-cs"/>
            </a:rPr>
            <a:t> Gestión centralizada de usuarios y permisos, SSO mejora la experiencia del usuario, alta disponibilidad gracias a la replicación</a:t>
          </a:r>
          <a:endParaRPr lang="es-ES" sz="3000">
            <a:ea typeface="+mn-ea"/>
            <a:cs typeface="+mn-cs"/>
          </a:endParaRP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B2A6FA33-35D9-45A9-B4B9-24E7F6BC64A3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3000" b="1">
              <a:latin typeface="Arial"/>
              <a:ea typeface="+mn-ea"/>
              <a:cs typeface="+mn-cs"/>
            </a:rPr>
            <a:t>Limitaciones:</a:t>
          </a:r>
          <a:r>
            <a:rPr lang="es-ES" sz="3000">
              <a:latin typeface="Arial"/>
              <a:ea typeface="+mn-ea"/>
              <a:cs typeface="+mn-cs"/>
            </a:rPr>
            <a:t> Costes de licencia por exclusividad con </a:t>
          </a:r>
          <a:r>
            <a:rPr lang="es-ES" sz="3000" err="1">
              <a:latin typeface="Arial"/>
              <a:ea typeface="+mn-ea"/>
              <a:cs typeface="+mn-cs"/>
            </a:rPr>
            <a:t>windows</a:t>
          </a:r>
          <a:r>
            <a:rPr lang="es-ES" sz="3000">
              <a:latin typeface="Arial"/>
              <a:ea typeface="+mn-ea"/>
              <a:cs typeface="+mn-cs"/>
            </a:rPr>
            <a:t>, por su centralidad los errores de configuración son críticos, son servidores áltamente dependientes</a:t>
          </a:r>
          <a:endParaRPr lang="es-ES" sz="3000">
            <a:ea typeface="+mn-ea"/>
            <a:cs typeface="+mn-cs"/>
          </a:endParaRPr>
        </a:p>
      </dgm:t>
    </dgm:pt>
    <dgm:pt modelId="{CD9C6CE7-73B0-4BF0-9F6F-0371DC610706}" type="parTrans" cxnId="{017A96A2-C4DD-453F-8314-BD3E51EC01B1}">
      <dgm:prSet/>
      <dgm:spPr/>
    </dgm:pt>
    <dgm:pt modelId="{7FDBDC61-AAAA-4616-A7AB-C0C55E8B34EF}" type="sibTrans" cxnId="{017A96A2-C4DD-453F-8314-BD3E51EC01B1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29F11928-DC0C-47FD-B0C4-2F243E9B792A}" type="pres">
      <dgm:prSet presAssocID="{5C4BF757-5BFE-44D6-A3CA-5FC67AF5520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7194054-D2DC-4197-905E-ABB941D9E7E2}" type="pres">
      <dgm:prSet presAssocID="{2CDB2D7B-DF4D-4B40-8692-1922261B0D7A}" presName="spacer" presStyleCnt="0"/>
      <dgm:spPr/>
    </dgm:pt>
    <dgm:pt modelId="{A21F9B75-7F2B-44DA-94E0-0E0681A28441}" type="pres">
      <dgm:prSet presAssocID="{B2A6FA33-35D9-45A9-B4B9-24E7F6BC64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1C2BD21-FAF8-4E31-A593-455F6B8C0079}" type="presOf" srcId="{B2A6FA33-35D9-45A9-B4B9-24E7F6BC64A3}" destId="{A21F9B75-7F2B-44DA-94E0-0E0681A28441}" srcOrd="0" destOrd="0" presId="urn:microsoft.com/office/officeart/2005/8/layout/vList2"/>
    <dgm:cxn modelId="{87650534-7F80-4152-94F6-F41D64CAA9C8}" type="presOf" srcId="{5C4BF757-5BFE-44D6-A3CA-5FC67AF5520B}" destId="{29F11928-DC0C-47FD-B0C4-2F243E9B792A}" srcOrd="0" destOrd="0" presId="urn:microsoft.com/office/officeart/2005/8/layout/vList2"/>
    <dgm:cxn modelId="{3DEC7D6C-00E3-410D-BB08-532A95D14FF4}" srcId="{B831AC38-59D1-42DB-A859-9FEBDA658A78}" destId="{5C4BF757-5BFE-44D6-A3CA-5FC67AF5520B}" srcOrd="0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017A96A2-C4DD-453F-8314-BD3E51EC01B1}" srcId="{B831AC38-59D1-42DB-A859-9FEBDA658A78}" destId="{B2A6FA33-35D9-45A9-B4B9-24E7F6BC64A3}" srcOrd="1" destOrd="0" parTransId="{CD9C6CE7-73B0-4BF0-9F6F-0371DC610706}" sibTransId="{7FDBDC61-AAAA-4616-A7AB-C0C55E8B34EF}"/>
    <dgm:cxn modelId="{433DAF2B-033C-4BF9-8310-62D1AB571BFE}" type="presParOf" srcId="{AB02B1C8-1A70-4A51-B556-6A227DB2D906}" destId="{29F11928-DC0C-47FD-B0C4-2F243E9B792A}" srcOrd="0" destOrd="0" presId="urn:microsoft.com/office/officeart/2005/8/layout/vList2"/>
    <dgm:cxn modelId="{8C7E1642-8DE4-4A5F-BB73-616C9F0EECF6}" type="presParOf" srcId="{AB02B1C8-1A70-4A51-B556-6A227DB2D906}" destId="{07194054-D2DC-4197-905E-ABB941D9E7E2}" srcOrd="1" destOrd="0" presId="urn:microsoft.com/office/officeart/2005/8/layout/vList2"/>
    <dgm:cxn modelId="{EC4FA018-7860-42A8-B6DD-F7C4F9C61DD7}" type="presParOf" srcId="{AB02B1C8-1A70-4A51-B556-6A227DB2D906}" destId="{A21F9B75-7F2B-44DA-94E0-0E0681A2844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D5A3C983-8B3A-4FDE-91E9-84B46DE8EBD1}" type="doc">
      <dgm:prSet loTypeId="urn:microsoft.com/office/officeart/2005/8/layout/defaul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92E76E80-EA9B-46E0-A49C-CCEE2DBF75E7}">
      <dgm:prSet phldrT="[Texto]"/>
      <dgm:spPr/>
      <dgm:t>
        <a:bodyPr/>
        <a:lstStyle/>
        <a:p>
          <a:pPr>
            <a:buNone/>
          </a:pPr>
          <a:r>
            <a:rPr lang="es-ES" b="0"/>
            <a:t>Sirven contenido web (HTML, imágenes, CSS, JSON) via HTTP/HTTPS.</a:t>
          </a:r>
          <a:endParaRPr lang="es-EC" b="0"/>
        </a:p>
      </dgm:t>
    </dgm:pt>
    <dgm:pt modelId="{8684F716-2457-4981-84A0-8C7709E45BB9}" type="parTrans" cxnId="{55A73BDA-4551-4CA6-B3F9-A5B07972299A}">
      <dgm:prSet/>
      <dgm:spPr/>
      <dgm:t>
        <a:bodyPr/>
        <a:lstStyle/>
        <a:p>
          <a:endParaRPr lang="es-EC"/>
        </a:p>
      </dgm:t>
    </dgm:pt>
    <dgm:pt modelId="{7DE0EC4E-9551-4A06-9F12-6BCD4C1AC941}" type="sibTrans" cxnId="{55A73BDA-4551-4CA6-B3F9-A5B07972299A}">
      <dgm:prSet/>
      <dgm:spPr/>
      <dgm:t>
        <a:bodyPr/>
        <a:lstStyle/>
        <a:p>
          <a:endParaRPr lang="es-EC"/>
        </a:p>
      </dgm:t>
    </dgm:pt>
    <dgm:pt modelId="{AD74C5F2-8B52-4D96-B358-D4D44BAF7D6D}">
      <dgm:prSet/>
      <dgm:spPr/>
      <dgm:t>
        <a:bodyPr/>
        <a:lstStyle/>
        <a:p>
          <a:pPr rtl="0"/>
          <a:r>
            <a:rPr lang="es-ES" b="0">
              <a:latin typeface="Arial"/>
            </a:rPr>
            <a:t>Actúan como "repartidores de contenido"</a:t>
          </a:r>
        </a:p>
      </dgm:t>
    </dgm:pt>
    <dgm:pt modelId="{57C9C4ED-2E4B-420B-9A4B-61B672AEC2C2}" type="parTrans" cxnId="{0EF5AF66-35FF-45B3-8503-295E0C40F1B2}">
      <dgm:prSet/>
      <dgm:spPr/>
      <dgm:t>
        <a:bodyPr/>
        <a:lstStyle/>
        <a:p>
          <a:endParaRPr lang="es-EC"/>
        </a:p>
      </dgm:t>
    </dgm:pt>
    <dgm:pt modelId="{0BD47E71-47A1-49FE-8810-18D9F3256D76}" type="sibTrans" cxnId="{0EF5AF66-35FF-45B3-8503-295E0C40F1B2}">
      <dgm:prSet/>
      <dgm:spPr/>
      <dgm:t>
        <a:bodyPr/>
        <a:lstStyle/>
        <a:p>
          <a:endParaRPr lang="es-EC"/>
        </a:p>
      </dgm:t>
    </dgm:pt>
    <dgm:pt modelId="{69A4F68F-A4A1-43C8-B084-4CAB4CE622B8}">
      <dgm:prSet phldr="0"/>
      <dgm:spPr/>
      <dgm:t>
        <a:bodyPr/>
        <a:lstStyle/>
        <a:p>
          <a:r>
            <a:rPr lang="es-ES" b="0">
              <a:latin typeface="Arial"/>
            </a:rPr>
            <a:t>Modulares: extensiones para SSL</a:t>
          </a:r>
          <a:endParaRPr lang="es-ES"/>
        </a:p>
      </dgm:t>
    </dgm:pt>
    <dgm:pt modelId="{2B4573E8-F600-46C8-A745-D00F166E0480}" type="parTrans" cxnId="{F1B8ADEF-7344-48C3-A37A-CCC798CD8D9C}">
      <dgm:prSet/>
      <dgm:spPr/>
    </dgm:pt>
    <dgm:pt modelId="{D2956674-31B1-421D-A632-60E4BDCB912E}" type="sibTrans" cxnId="{F1B8ADEF-7344-48C3-A37A-CCC798CD8D9C}">
      <dgm:prSet/>
      <dgm:spPr/>
    </dgm:pt>
    <dgm:pt modelId="{C3E0AF7F-2CFB-41FB-B020-23A9DB9802B0}">
      <dgm:prSet phldr="0"/>
      <dgm:spPr/>
      <dgm:t>
        <a:bodyPr/>
        <a:lstStyle/>
        <a:p>
          <a:pPr rtl="0"/>
          <a:r>
            <a:rPr lang="es-ES" err="1">
              <a:latin typeface="Arial"/>
            </a:rPr>
            <a:t>Petenece</a:t>
          </a:r>
          <a:r>
            <a:rPr lang="es-ES">
              <a:latin typeface="Arial"/>
            </a:rPr>
            <a:t> a la DMZ </a:t>
          </a:r>
        </a:p>
      </dgm:t>
    </dgm:pt>
    <dgm:pt modelId="{21483E13-8B86-437B-ABC3-B2DA9E5F5BD6}" type="parTrans" cxnId="{38AC279D-6B3C-5445-8482-B61D34AAC08A}">
      <dgm:prSet/>
      <dgm:spPr/>
    </dgm:pt>
    <dgm:pt modelId="{3D724889-C78D-4F78-9223-229F50882C3F}" type="sibTrans" cxnId="{38AC279D-6B3C-5445-8482-B61D34AAC08A}">
      <dgm:prSet/>
      <dgm:spPr/>
    </dgm:pt>
    <dgm:pt modelId="{FD1FB67C-0A1D-4B6A-864C-E47F2049CAFC}" type="pres">
      <dgm:prSet presAssocID="{D5A3C983-8B3A-4FDE-91E9-84B46DE8EBD1}" presName="diagram" presStyleCnt="0">
        <dgm:presLayoutVars>
          <dgm:dir/>
          <dgm:resizeHandles val="exact"/>
        </dgm:presLayoutVars>
      </dgm:prSet>
      <dgm:spPr/>
    </dgm:pt>
    <dgm:pt modelId="{78586C4D-87AC-4959-8982-208073959511}" type="pres">
      <dgm:prSet presAssocID="{92E76E80-EA9B-46E0-A49C-CCEE2DBF75E7}" presName="node" presStyleLbl="node1" presStyleIdx="0" presStyleCnt="4">
        <dgm:presLayoutVars>
          <dgm:bulletEnabled val="1"/>
        </dgm:presLayoutVars>
      </dgm:prSet>
      <dgm:spPr/>
    </dgm:pt>
    <dgm:pt modelId="{40342EC6-B3C2-4D0D-AB95-2B1019F1301F}" type="pres">
      <dgm:prSet presAssocID="{7DE0EC4E-9551-4A06-9F12-6BCD4C1AC941}" presName="sibTrans" presStyleCnt="0"/>
      <dgm:spPr/>
    </dgm:pt>
    <dgm:pt modelId="{E8774CF5-CC4C-4E1F-8F54-CC83251166E7}" type="pres">
      <dgm:prSet presAssocID="{AD74C5F2-8B52-4D96-B358-D4D44BAF7D6D}" presName="node" presStyleLbl="node1" presStyleIdx="1" presStyleCnt="4">
        <dgm:presLayoutVars>
          <dgm:bulletEnabled val="1"/>
        </dgm:presLayoutVars>
      </dgm:prSet>
      <dgm:spPr/>
    </dgm:pt>
    <dgm:pt modelId="{CD66C48C-86B8-42C9-BF4C-F43D925BE34A}" type="pres">
      <dgm:prSet presAssocID="{0BD47E71-47A1-49FE-8810-18D9F3256D76}" presName="sibTrans" presStyleCnt="0"/>
      <dgm:spPr/>
    </dgm:pt>
    <dgm:pt modelId="{F75ABE3C-7F7A-4B3A-819A-01E9BEC63E2F}" type="pres">
      <dgm:prSet presAssocID="{69A4F68F-A4A1-43C8-B084-4CAB4CE622B8}" presName="node" presStyleLbl="node1" presStyleIdx="2" presStyleCnt="4">
        <dgm:presLayoutVars>
          <dgm:bulletEnabled val="1"/>
        </dgm:presLayoutVars>
      </dgm:prSet>
      <dgm:spPr/>
    </dgm:pt>
    <dgm:pt modelId="{DAB63B85-0CAB-44E0-B44B-3BA71972D02E}" type="pres">
      <dgm:prSet presAssocID="{D2956674-31B1-421D-A632-60E4BDCB912E}" presName="sibTrans" presStyleCnt="0"/>
      <dgm:spPr/>
    </dgm:pt>
    <dgm:pt modelId="{91AE22B4-623F-4976-9B4B-AE84B5465F57}" type="pres">
      <dgm:prSet presAssocID="{C3E0AF7F-2CFB-41FB-B020-23A9DB9802B0}" presName="node" presStyleLbl="node1" presStyleIdx="3" presStyleCnt="4">
        <dgm:presLayoutVars>
          <dgm:bulletEnabled val="1"/>
        </dgm:presLayoutVars>
      </dgm:prSet>
      <dgm:spPr/>
    </dgm:pt>
  </dgm:ptLst>
  <dgm:cxnLst>
    <dgm:cxn modelId="{7968C42F-BA41-4B62-83F1-313C3A0D92D3}" type="presOf" srcId="{69A4F68F-A4A1-43C8-B084-4CAB4CE622B8}" destId="{F75ABE3C-7F7A-4B3A-819A-01E9BEC63E2F}" srcOrd="0" destOrd="0" presId="urn:microsoft.com/office/officeart/2005/8/layout/default"/>
    <dgm:cxn modelId="{E23B535B-A652-4B09-AE91-354F9B4DDEA6}" type="presOf" srcId="{D5A3C983-8B3A-4FDE-91E9-84B46DE8EBD1}" destId="{FD1FB67C-0A1D-4B6A-864C-E47F2049CAFC}" srcOrd="0" destOrd="0" presId="urn:microsoft.com/office/officeart/2005/8/layout/default"/>
    <dgm:cxn modelId="{0EF5AF66-35FF-45B3-8503-295E0C40F1B2}" srcId="{D5A3C983-8B3A-4FDE-91E9-84B46DE8EBD1}" destId="{AD74C5F2-8B52-4D96-B358-D4D44BAF7D6D}" srcOrd="1" destOrd="0" parTransId="{57C9C4ED-2E4B-420B-9A4B-61B672AEC2C2}" sibTransId="{0BD47E71-47A1-49FE-8810-18D9F3256D76}"/>
    <dgm:cxn modelId="{38AC279D-6B3C-5445-8482-B61D34AAC08A}" srcId="{D5A3C983-8B3A-4FDE-91E9-84B46DE8EBD1}" destId="{C3E0AF7F-2CFB-41FB-B020-23A9DB9802B0}" srcOrd="3" destOrd="0" parTransId="{21483E13-8B86-437B-ABC3-B2DA9E5F5BD6}" sibTransId="{3D724889-C78D-4F78-9223-229F50882C3F}"/>
    <dgm:cxn modelId="{99F2DECA-B46E-413E-B6DE-7F9971486147}" type="presOf" srcId="{92E76E80-EA9B-46E0-A49C-CCEE2DBF75E7}" destId="{78586C4D-87AC-4959-8982-208073959511}" srcOrd="0" destOrd="0" presId="urn:microsoft.com/office/officeart/2005/8/layout/default"/>
    <dgm:cxn modelId="{285308CD-7496-4647-940A-B9CC9765D159}" type="presOf" srcId="{C3E0AF7F-2CFB-41FB-B020-23A9DB9802B0}" destId="{91AE22B4-623F-4976-9B4B-AE84B5465F57}" srcOrd="0" destOrd="0" presId="urn:microsoft.com/office/officeart/2005/8/layout/default"/>
    <dgm:cxn modelId="{55A73BDA-4551-4CA6-B3F9-A5B07972299A}" srcId="{D5A3C983-8B3A-4FDE-91E9-84B46DE8EBD1}" destId="{92E76E80-EA9B-46E0-A49C-CCEE2DBF75E7}" srcOrd="0" destOrd="0" parTransId="{8684F716-2457-4981-84A0-8C7709E45BB9}" sibTransId="{7DE0EC4E-9551-4A06-9F12-6BCD4C1AC941}"/>
    <dgm:cxn modelId="{9784AEED-7CB6-4479-A2A5-0ECCAF6FB5C4}" type="presOf" srcId="{AD74C5F2-8B52-4D96-B358-D4D44BAF7D6D}" destId="{E8774CF5-CC4C-4E1F-8F54-CC83251166E7}" srcOrd="0" destOrd="0" presId="urn:microsoft.com/office/officeart/2005/8/layout/default"/>
    <dgm:cxn modelId="{F1B8ADEF-7344-48C3-A37A-CCC798CD8D9C}" srcId="{D5A3C983-8B3A-4FDE-91E9-84B46DE8EBD1}" destId="{69A4F68F-A4A1-43C8-B084-4CAB4CE622B8}" srcOrd="2" destOrd="0" parTransId="{2B4573E8-F600-46C8-A745-D00F166E0480}" sibTransId="{D2956674-31B1-421D-A632-60E4BDCB912E}"/>
    <dgm:cxn modelId="{452E0C1F-F7D2-4B86-AA7C-C3CA9D131F06}" type="presParOf" srcId="{FD1FB67C-0A1D-4B6A-864C-E47F2049CAFC}" destId="{78586C4D-87AC-4959-8982-208073959511}" srcOrd="0" destOrd="0" presId="urn:microsoft.com/office/officeart/2005/8/layout/default"/>
    <dgm:cxn modelId="{88AC33BC-576C-4286-8FD7-20D793E6A104}" type="presParOf" srcId="{FD1FB67C-0A1D-4B6A-864C-E47F2049CAFC}" destId="{40342EC6-B3C2-4D0D-AB95-2B1019F1301F}" srcOrd="1" destOrd="0" presId="urn:microsoft.com/office/officeart/2005/8/layout/default"/>
    <dgm:cxn modelId="{6FF5B34A-5468-48DC-BB07-7D9F0F063DF0}" type="presParOf" srcId="{FD1FB67C-0A1D-4B6A-864C-E47F2049CAFC}" destId="{E8774CF5-CC4C-4E1F-8F54-CC83251166E7}" srcOrd="2" destOrd="0" presId="urn:microsoft.com/office/officeart/2005/8/layout/default"/>
    <dgm:cxn modelId="{52196C95-35DD-429F-BD88-3A194FA61F1C}" type="presParOf" srcId="{FD1FB67C-0A1D-4B6A-864C-E47F2049CAFC}" destId="{CD66C48C-86B8-42C9-BF4C-F43D925BE34A}" srcOrd="3" destOrd="0" presId="urn:microsoft.com/office/officeart/2005/8/layout/default"/>
    <dgm:cxn modelId="{DC2070BB-D4F5-44E6-9861-59373A014584}" type="presParOf" srcId="{FD1FB67C-0A1D-4B6A-864C-E47F2049CAFC}" destId="{F75ABE3C-7F7A-4B3A-819A-01E9BEC63E2F}" srcOrd="4" destOrd="0" presId="urn:microsoft.com/office/officeart/2005/8/layout/default"/>
    <dgm:cxn modelId="{EB6EDE87-0A53-374D-9379-BA5E311326CD}" type="presParOf" srcId="{FD1FB67C-0A1D-4B6A-864C-E47F2049CAFC}" destId="{DAB63B85-0CAB-44E0-B44B-3BA71972D02E}" srcOrd="5" destOrd="0" presId="urn:microsoft.com/office/officeart/2005/8/layout/default"/>
    <dgm:cxn modelId="{8FB50B29-6352-A54A-91B1-ED4A16E25130}" type="presParOf" srcId="{FD1FB67C-0A1D-4B6A-864C-E47F2049CAFC}" destId="{91AE22B4-623F-4976-9B4B-AE84B5465F57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r>
            <a:rPr lang="es-EC" sz="4400" b="0"/>
            <a:t>Reciben peticiones HTTP/S y devuelven recursos (estáticos o dinámicos).</a:t>
          </a:r>
          <a:endParaRPr lang="es-EC" b="0">
            <a:solidFill>
              <a:srgbClr val="010000"/>
            </a:solidFill>
          </a:endParaRP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4D625D14-7E6A-4C4E-9779-A3A785033A35}">
      <dgm:prSet phldr="0"/>
      <dgm:spPr/>
      <dgm:t>
        <a:bodyPr/>
        <a:lstStyle/>
        <a:p>
          <a:pPr rtl="0"/>
          <a:r>
            <a:rPr lang="es-EC" sz="4400" b="0">
              <a:solidFill>
                <a:srgbClr val="010000"/>
              </a:solidFill>
              <a:latin typeface="Arial"/>
              <a:cs typeface="Arial"/>
            </a:rPr>
            <a:t>Protocolo sin estado, facilita escalado</a:t>
          </a:r>
          <a:endParaRPr lang="es-ES" sz="1800" b="0">
            <a:solidFill>
              <a:srgbClr val="010000"/>
            </a:solidFill>
            <a:latin typeface="Arial"/>
            <a:cs typeface="Arial"/>
          </a:endParaRPr>
        </a:p>
      </dgm:t>
    </dgm:pt>
    <dgm:pt modelId="{DD5F346B-B449-4E4D-A98C-C8D3DE8EA8DA}" type="parTrans" cxnId="{61CC0BFE-5D04-4331-B4FD-A833101E53A3}">
      <dgm:prSet/>
      <dgm:spPr/>
    </dgm:pt>
    <dgm:pt modelId="{82EAE368-1C0C-4236-9CE1-BAC5C12A0ED4}" type="sibTrans" cxnId="{61CC0BFE-5D04-4331-B4FD-A833101E53A3}">
      <dgm:prSet/>
      <dgm:spPr/>
      <dgm:t>
        <a:bodyPr/>
        <a:lstStyle/>
        <a:p>
          <a:endParaRPr lang="es-ES"/>
        </a:p>
      </dgm:t>
    </dgm:pt>
    <dgm:pt modelId="{5978E79D-F96C-49AE-A2AE-8BE1E6201876}">
      <dgm:prSet phldr="0"/>
      <dgm:spPr/>
      <dgm:t>
        <a:bodyPr/>
        <a:lstStyle/>
        <a:p>
          <a:pPr rtl="0"/>
          <a:r>
            <a:rPr lang="es-EC" sz="4400" b="0">
              <a:solidFill>
                <a:srgbClr val="010000"/>
              </a:solidFill>
              <a:latin typeface="Arial"/>
              <a:cs typeface="Arial"/>
            </a:rPr>
            <a:t>Pueden delegar contenido dinámico a servidores de aplicaciones</a:t>
          </a:r>
        </a:p>
      </dgm:t>
    </dgm:pt>
    <dgm:pt modelId="{98223BC2-FA59-40D0-A4B1-0C1B3B4EE0C1}" type="parTrans" cxnId="{73ECBCF6-18FC-47DD-B353-4BC77821530D}">
      <dgm:prSet/>
      <dgm:spPr/>
    </dgm:pt>
    <dgm:pt modelId="{C2F5559D-4009-4B1D-89D3-6BB7D9A12DE2}" type="sibTrans" cxnId="{73ECBCF6-18FC-47DD-B353-4BC77821530D}">
      <dgm:prSet/>
      <dgm:spPr/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239EC711-DF76-4503-89D0-8F97C23D090B}" type="pres">
      <dgm:prSet presAssocID="{0648E097-946E-4A10-87F7-DC23666EBE31}" presName="node" presStyleLbl="node1" presStyleIdx="0" presStyleCnt="3">
        <dgm:presLayoutVars>
          <dgm:bulletEnabled val="1"/>
        </dgm:presLayoutVars>
      </dgm:prSet>
      <dgm:spPr/>
    </dgm:pt>
    <dgm:pt modelId="{D18E1FC4-2943-4F19-98E3-8D6EBD8932B8}" type="pres">
      <dgm:prSet presAssocID="{CF09AA15-A675-49A3-82E0-7C452C4909A2}" presName="sibTrans" presStyleLbl="sibTrans1D1" presStyleIdx="0" presStyleCnt="2"/>
      <dgm:spPr/>
    </dgm:pt>
    <dgm:pt modelId="{38C5D2B8-0C06-4C36-9648-9917B91339FD}" type="pres">
      <dgm:prSet presAssocID="{CF09AA15-A675-49A3-82E0-7C452C4909A2}" presName="connectorText" presStyleLbl="sibTrans1D1" presStyleIdx="0" presStyleCnt="2"/>
      <dgm:spPr/>
    </dgm:pt>
    <dgm:pt modelId="{3728F0F6-1FAB-41BF-8255-C17017315B1F}" type="pres">
      <dgm:prSet presAssocID="{4D625D14-7E6A-4C4E-9779-A3A785033A35}" presName="node" presStyleLbl="node1" presStyleIdx="1" presStyleCnt="3">
        <dgm:presLayoutVars>
          <dgm:bulletEnabled val="1"/>
        </dgm:presLayoutVars>
      </dgm:prSet>
      <dgm:spPr/>
    </dgm:pt>
    <dgm:pt modelId="{9F7A7C3C-8D91-4E73-B82A-3868C2062089}" type="pres">
      <dgm:prSet presAssocID="{82EAE368-1C0C-4236-9CE1-BAC5C12A0ED4}" presName="sibTrans" presStyleLbl="sibTrans1D1" presStyleIdx="1" presStyleCnt="2"/>
      <dgm:spPr/>
    </dgm:pt>
    <dgm:pt modelId="{21086630-BD66-4273-81FF-0D3389DEB8D1}" type="pres">
      <dgm:prSet presAssocID="{82EAE368-1C0C-4236-9CE1-BAC5C12A0ED4}" presName="connectorText" presStyleLbl="sibTrans1D1" presStyleIdx="1" presStyleCnt="2"/>
      <dgm:spPr/>
    </dgm:pt>
    <dgm:pt modelId="{BE8A4694-CE57-4B02-979F-BDF5010A5A14}" type="pres">
      <dgm:prSet presAssocID="{5978E79D-F96C-49AE-A2AE-8BE1E6201876}" presName="node" presStyleLbl="node1" presStyleIdx="2" presStyleCnt="3">
        <dgm:presLayoutVars>
          <dgm:bulletEnabled val="1"/>
        </dgm:presLayoutVars>
      </dgm:prSet>
      <dgm:spPr/>
    </dgm:pt>
  </dgm:ptLst>
  <dgm:cxnLst>
    <dgm:cxn modelId="{F60B5A43-1AC8-43F3-B3F7-50553CE27EAC}" type="presOf" srcId="{5978E79D-F96C-49AE-A2AE-8BE1E6201876}" destId="{BE8A4694-CE57-4B02-979F-BDF5010A5A14}" srcOrd="0" destOrd="0" presId="urn:microsoft.com/office/officeart/2005/8/layout/bProcess3"/>
    <dgm:cxn modelId="{400C8A7F-AC76-45D2-BF37-51E932822529}" type="presOf" srcId="{4D625D14-7E6A-4C4E-9779-A3A785033A35}" destId="{3728F0F6-1FAB-41BF-8255-C17017315B1F}" srcOrd="0" destOrd="0" presId="urn:microsoft.com/office/officeart/2005/8/layout/bProcess3"/>
    <dgm:cxn modelId="{33312A86-6BF8-4E8A-845C-3CF4A5035FC1}" type="presOf" srcId="{82EAE368-1C0C-4236-9CE1-BAC5C12A0ED4}" destId="{21086630-BD66-4273-81FF-0D3389DEB8D1}" srcOrd="1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36257DB7-81C5-4B41-AF6D-4DE8FEADA4AB}" srcId="{F2C29202-7EC6-4DE0-9F77-6549215033CF}" destId="{0648E097-946E-4A10-87F7-DC23666EBE31}" srcOrd="0" destOrd="0" parTransId="{3CAF7097-4294-48B5-BA63-19BFBC38BEE0}" sibTransId="{CF09AA15-A675-49A3-82E0-7C452C4909A2}"/>
    <dgm:cxn modelId="{BD3774D1-2C8B-45E1-BE75-4CB3CAE6815E}" type="presOf" srcId="{82EAE368-1C0C-4236-9CE1-BAC5C12A0ED4}" destId="{9F7A7C3C-8D91-4E73-B82A-3868C2062089}" srcOrd="0" destOrd="0" presId="urn:microsoft.com/office/officeart/2005/8/layout/bProcess3"/>
    <dgm:cxn modelId="{A8833CE3-42CE-4F0E-81F0-63EDA636ADDC}" type="presOf" srcId="{CF09AA15-A675-49A3-82E0-7C452C4909A2}" destId="{D18E1FC4-2943-4F19-98E3-8D6EBD8932B8}" srcOrd="0" destOrd="0" presId="urn:microsoft.com/office/officeart/2005/8/layout/bProcess3"/>
    <dgm:cxn modelId="{4C711EE7-4C96-493F-9EBC-AE30BB7D688A}" type="presOf" srcId="{0648E097-946E-4A10-87F7-DC23666EBE31}" destId="{239EC711-DF76-4503-89D0-8F97C23D090B}" srcOrd="0" destOrd="0" presId="urn:microsoft.com/office/officeart/2005/8/layout/bProcess3"/>
    <dgm:cxn modelId="{48B349F2-02C6-425D-9F37-C53BE99BF427}" type="presOf" srcId="{CF09AA15-A675-49A3-82E0-7C452C4909A2}" destId="{38C5D2B8-0C06-4C36-9648-9917B91339FD}" srcOrd="1" destOrd="0" presId="urn:microsoft.com/office/officeart/2005/8/layout/bProcess3"/>
    <dgm:cxn modelId="{73ECBCF6-18FC-47DD-B353-4BC77821530D}" srcId="{F2C29202-7EC6-4DE0-9F77-6549215033CF}" destId="{5978E79D-F96C-49AE-A2AE-8BE1E6201876}" srcOrd="2" destOrd="0" parTransId="{98223BC2-FA59-40D0-A4B1-0C1B3B4EE0C1}" sibTransId="{C2F5559D-4009-4B1D-89D3-6BB7D9A12DE2}"/>
    <dgm:cxn modelId="{61CC0BFE-5D04-4331-B4FD-A833101E53A3}" srcId="{F2C29202-7EC6-4DE0-9F77-6549215033CF}" destId="{4D625D14-7E6A-4C4E-9779-A3A785033A35}" srcOrd="1" destOrd="0" parTransId="{DD5F346B-B449-4E4D-A98C-C8D3DE8EA8DA}" sibTransId="{82EAE368-1C0C-4236-9CE1-BAC5C12A0ED4}"/>
    <dgm:cxn modelId="{3F027159-0CB9-4E23-AF6E-06B3EAC84B83}" type="presParOf" srcId="{19086FC7-88A9-47DC-A499-626A1D0526D0}" destId="{239EC711-DF76-4503-89D0-8F97C23D090B}" srcOrd="0" destOrd="0" presId="urn:microsoft.com/office/officeart/2005/8/layout/bProcess3"/>
    <dgm:cxn modelId="{3DCDDABA-8E4C-4D3D-8C74-83B1A0B65565}" type="presParOf" srcId="{19086FC7-88A9-47DC-A499-626A1D0526D0}" destId="{D18E1FC4-2943-4F19-98E3-8D6EBD8932B8}" srcOrd="1" destOrd="0" presId="urn:microsoft.com/office/officeart/2005/8/layout/bProcess3"/>
    <dgm:cxn modelId="{83A5EC0F-25C3-4D40-BE7C-F1D3DB29053B}" type="presParOf" srcId="{D18E1FC4-2943-4F19-98E3-8D6EBD8932B8}" destId="{38C5D2B8-0C06-4C36-9648-9917B91339FD}" srcOrd="0" destOrd="0" presId="urn:microsoft.com/office/officeart/2005/8/layout/bProcess3"/>
    <dgm:cxn modelId="{1D6CE6D5-3DB0-4831-85D4-85BB31464C2D}" type="presParOf" srcId="{19086FC7-88A9-47DC-A499-626A1D0526D0}" destId="{3728F0F6-1FAB-41BF-8255-C17017315B1F}" srcOrd="2" destOrd="0" presId="urn:microsoft.com/office/officeart/2005/8/layout/bProcess3"/>
    <dgm:cxn modelId="{CA5E517B-B021-40C3-AF1B-768A3C53E28B}" type="presParOf" srcId="{19086FC7-88A9-47DC-A499-626A1D0526D0}" destId="{9F7A7C3C-8D91-4E73-B82A-3868C2062089}" srcOrd="3" destOrd="0" presId="urn:microsoft.com/office/officeart/2005/8/layout/bProcess3"/>
    <dgm:cxn modelId="{19689620-D9B3-406D-BD5C-7EB6393487DE}" type="presParOf" srcId="{9F7A7C3C-8D91-4E73-B82A-3868C2062089}" destId="{21086630-BD66-4273-81FF-0D3389DEB8D1}" srcOrd="0" destOrd="0" presId="urn:microsoft.com/office/officeart/2005/8/layout/bProcess3"/>
    <dgm:cxn modelId="{DBC993F7-15A8-43E5-B1D8-B3E7CAAE2FCB}" type="presParOf" srcId="{19086FC7-88A9-47DC-A499-626A1D0526D0}" destId="{BE8A4694-CE57-4B02-979F-BDF5010A5A14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 b="0">
              <a:latin typeface="Arial"/>
            </a:rPr>
            <a:t>Multiplataforma</a:t>
          </a:r>
          <a:r>
            <a:rPr lang="es-EC" b="0">
              <a:latin typeface="Arial"/>
            </a:rPr>
            <a:t>: En Linux: Apache, </a:t>
          </a:r>
          <a:r>
            <a:rPr lang="es-EC" b="0" err="1">
              <a:latin typeface="Arial"/>
            </a:rPr>
            <a:t>Nginx</a:t>
          </a:r>
          <a:r>
            <a:rPr lang="es-EC" b="0">
              <a:latin typeface="Arial"/>
            </a:rPr>
            <a:t>. En Windows IIS</a:t>
          </a:r>
          <a:endParaRPr lang="es-EC" b="0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4893F082-0E5A-4BDD-9C93-578971210BC6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Se integran con servidores de aplicaciones (PHP-FPM, ASP.NET)</a:t>
          </a:r>
          <a:endParaRPr lang="es-EC"/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Trabajan con cachés, CDN y balanceadores de carga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25E4AB61-90C4-4DC4-99F5-8F939F48EF3E}" type="pres">
      <dgm:prSet presAssocID="{082EF275-3902-40A8-B168-88C92EAAB7A8}" presName="text_1" presStyleLbl="node1" presStyleIdx="0" presStyleCnt="3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3"/>
      <dgm:spPr/>
    </dgm:pt>
    <dgm:pt modelId="{7480552E-050E-4DDE-AFD4-83EBF508E7FE}" type="pres">
      <dgm:prSet presAssocID="{4893F082-0E5A-4BDD-9C93-578971210BC6}" presName="text_2" presStyleLbl="node1" presStyleIdx="1" presStyleCnt="3">
        <dgm:presLayoutVars>
          <dgm:bulletEnabled val="1"/>
        </dgm:presLayoutVars>
      </dgm:prSet>
      <dgm:spPr/>
    </dgm:pt>
    <dgm:pt modelId="{719CC5D9-F6FD-4A5F-897E-B5E76F513A12}" type="pres">
      <dgm:prSet presAssocID="{4893F082-0E5A-4BDD-9C93-578971210BC6}" presName="accent_2" presStyleCnt="0"/>
      <dgm:spPr/>
    </dgm:pt>
    <dgm:pt modelId="{022462DF-7227-4EEC-9753-2DEBC621D437}" type="pres">
      <dgm:prSet presAssocID="{4893F082-0E5A-4BDD-9C93-578971210BC6}" presName="accentRepeatNode" presStyleLbl="solidFgAcc1" presStyleIdx="1" presStyleCnt="3"/>
      <dgm:spPr/>
    </dgm:pt>
    <dgm:pt modelId="{8D95176A-4FE5-4CB8-9300-CCEBC9CE3261}" type="pres">
      <dgm:prSet presAssocID="{49CBDF95-65A5-421D-9B96-EBA70DD24002}" presName="text_3" presStyleLbl="node1" presStyleIdx="2" presStyleCnt="3">
        <dgm:presLayoutVars>
          <dgm:bulletEnabled val="1"/>
        </dgm:presLayoutVars>
      </dgm:prSet>
      <dgm:spPr/>
    </dgm:pt>
    <dgm:pt modelId="{5190DEF9-009D-48C1-AA44-17322C8E9857}" type="pres">
      <dgm:prSet presAssocID="{49CBDF95-65A5-421D-9B96-EBA70DD24002}" presName="accent_3" presStyleCnt="0"/>
      <dgm:spPr/>
    </dgm:pt>
    <dgm:pt modelId="{30683A3C-0A66-415F-BE92-B27B035E747B}" type="pres">
      <dgm:prSet presAssocID="{49CBDF95-65A5-421D-9B96-EBA70DD24002}" presName="accentRepeatNode" presStyleLbl="solidFgAcc1" presStyleIdx="2" presStyleCnt="3"/>
      <dgm:spPr/>
    </dgm:pt>
  </dgm:ptLst>
  <dgm:cxnLst>
    <dgm:cxn modelId="{F2563100-031D-4A43-9565-78AECE5E22E3}" type="presOf" srcId="{082EF275-3902-40A8-B168-88C92EAAB7A8}" destId="{25E4AB61-90C4-4DC4-99F5-8F939F48EF3E}" srcOrd="0" destOrd="0" presId="urn:microsoft.com/office/officeart/2008/layout/VerticalCurvedList"/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395314A0-B9CB-42E2-8465-20F677B34884}" srcId="{F2C29202-7EC6-4DE0-9F77-6549215033CF}" destId="{49CBDF95-65A5-421D-9B96-EBA70DD24002}" srcOrd="2" destOrd="0" parTransId="{95FF20C6-4034-4676-96F7-CE7ABBDEF6C8}" sibTransId="{FC6892CD-5A2B-447A-A119-56C4B74938CF}"/>
    <dgm:cxn modelId="{22E0BFD5-6AD7-4220-9387-65C857CB7909}" type="presOf" srcId="{49CBDF95-65A5-421D-9B96-EBA70DD24002}" destId="{8D95176A-4FE5-4CB8-9300-CCEBC9CE3261}" srcOrd="0" destOrd="0" presId="urn:microsoft.com/office/officeart/2008/layout/VerticalCurvedList"/>
    <dgm:cxn modelId="{FE0D6EDE-48DB-4ADE-8454-61DB5D464390}" srcId="{F2C29202-7EC6-4DE0-9F77-6549215033CF}" destId="{4893F082-0E5A-4BDD-9C93-578971210BC6}" srcOrd="1" destOrd="0" parTransId="{C7B8599F-DD67-4EA8-95EF-FF60499C407C}" sibTransId="{94214789-943B-4273-AC99-9D4D8562BF4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A12A3F2-8A77-4BAE-8174-BC80BC246BD6}" type="presOf" srcId="{4893F082-0E5A-4BDD-9C93-578971210BC6}" destId="{7480552E-050E-4DDE-AFD4-83EBF508E7FE}" srcOrd="0" destOrd="0" presId="urn:microsoft.com/office/officeart/2008/layout/VerticalCurvedList"/>
    <dgm:cxn modelId="{4C2AADF3-495C-420A-ADDD-1D660551637E}" type="presOf" srcId="{D1E1DE7F-8A48-40D7-AB81-418252BE83E4}" destId="{36858D2A-41C2-496D-ACAC-021D08E4DC6C}" srcOrd="0" destOrd="0" presId="urn:microsoft.com/office/officeart/2008/layout/VerticalCurvedList"/>
    <dgm:cxn modelId="{9AD22AEC-64FC-48E9-81BC-C4342B678451}" type="presParOf" srcId="{A275062C-8D68-4188-B351-EC611E218761}" destId="{9297A15F-86B3-4AD9-90F6-9F5F359F5B5D}" srcOrd="0" destOrd="0" presId="urn:microsoft.com/office/officeart/2008/layout/VerticalCurvedList"/>
    <dgm:cxn modelId="{EDB5D8FF-E783-4BFD-9789-C60AF06D0F24}" type="presParOf" srcId="{9297A15F-86B3-4AD9-90F6-9F5F359F5B5D}" destId="{EA63603D-283F-4E34-B759-DCAF43EA0AE9}" srcOrd="0" destOrd="0" presId="urn:microsoft.com/office/officeart/2008/layout/VerticalCurvedList"/>
    <dgm:cxn modelId="{3960A254-EC3D-4904-A4E8-3A181162042E}" type="presParOf" srcId="{EA63603D-283F-4E34-B759-DCAF43EA0AE9}" destId="{61E41F13-8FC8-40AE-BF4B-374557A628DD}" srcOrd="0" destOrd="0" presId="urn:microsoft.com/office/officeart/2008/layout/VerticalCurvedList"/>
    <dgm:cxn modelId="{D2921905-4D04-40B6-8BEB-8FBD7911F798}" type="presParOf" srcId="{EA63603D-283F-4E34-B759-DCAF43EA0AE9}" destId="{36858D2A-41C2-496D-ACAC-021D08E4DC6C}" srcOrd="1" destOrd="0" presId="urn:microsoft.com/office/officeart/2008/layout/VerticalCurvedList"/>
    <dgm:cxn modelId="{576B523C-213D-492F-8C78-BA29C6C2F0F2}" type="presParOf" srcId="{EA63603D-283F-4E34-B759-DCAF43EA0AE9}" destId="{352D7C05-B81F-484B-8E65-45955623500F}" srcOrd="2" destOrd="0" presId="urn:microsoft.com/office/officeart/2008/layout/VerticalCurvedList"/>
    <dgm:cxn modelId="{95E7E9B4-2F6C-41CA-89E8-DCC47F687493}" type="presParOf" srcId="{EA63603D-283F-4E34-B759-DCAF43EA0AE9}" destId="{0A39E398-A6F8-4E0D-86D3-0D1DC09E0BFB}" srcOrd="3" destOrd="0" presId="urn:microsoft.com/office/officeart/2008/layout/VerticalCurvedList"/>
    <dgm:cxn modelId="{87F8289B-6E81-48EB-BC2A-8952F14EE3B6}" type="presParOf" srcId="{9297A15F-86B3-4AD9-90F6-9F5F359F5B5D}" destId="{25E4AB61-90C4-4DC4-99F5-8F939F48EF3E}" srcOrd="1" destOrd="0" presId="urn:microsoft.com/office/officeart/2008/layout/VerticalCurvedList"/>
    <dgm:cxn modelId="{608764DA-A61B-4DF5-BBD7-0E3638B80B0A}" type="presParOf" srcId="{9297A15F-86B3-4AD9-90F6-9F5F359F5B5D}" destId="{C33EE113-0524-4430-AEC3-2FFFFA80F8B2}" srcOrd="2" destOrd="0" presId="urn:microsoft.com/office/officeart/2008/layout/VerticalCurvedList"/>
    <dgm:cxn modelId="{1D8635B8-1A07-4BC5-8ED3-5B52BF1DA571}" type="presParOf" srcId="{C33EE113-0524-4430-AEC3-2FFFFA80F8B2}" destId="{89658C38-E266-4608-8736-33D2DAA5BB68}" srcOrd="0" destOrd="0" presId="urn:microsoft.com/office/officeart/2008/layout/VerticalCurvedList"/>
    <dgm:cxn modelId="{23171C19-E25E-477A-ADE3-8D86158B6EF6}" type="presParOf" srcId="{9297A15F-86B3-4AD9-90F6-9F5F359F5B5D}" destId="{7480552E-050E-4DDE-AFD4-83EBF508E7FE}" srcOrd="3" destOrd="0" presId="urn:microsoft.com/office/officeart/2008/layout/VerticalCurvedList"/>
    <dgm:cxn modelId="{3A42DD71-CFFB-49DD-83E5-418A06FABF6B}" type="presParOf" srcId="{9297A15F-86B3-4AD9-90F6-9F5F359F5B5D}" destId="{719CC5D9-F6FD-4A5F-897E-B5E76F513A12}" srcOrd="4" destOrd="0" presId="urn:microsoft.com/office/officeart/2008/layout/VerticalCurvedList"/>
    <dgm:cxn modelId="{75BF4925-FAA5-4B50-B925-813AC994FE0B}" type="presParOf" srcId="{719CC5D9-F6FD-4A5F-897E-B5E76F513A12}" destId="{022462DF-7227-4EEC-9753-2DEBC621D437}" srcOrd="0" destOrd="0" presId="urn:microsoft.com/office/officeart/2008/layout/VerticalCurvedList"/>
    <dgm:cxn modelId="{B77DA6C9-EC76-4C4E-8FA7-BB0247F12213}" type="presParOf" srcId="{9297A15F-86B3-4AD9-90F6-9F5F359F5B5D}" destId="{8D95176A-4FE5-4CB8-9300-CCEBC9CE3261}" srcOrd="5" destOrd="0" presId="urn:microsoft.com/office/officeart/2008/layout/VerticalCurvedList"/>
    <dgm:cxn modelId="{927D5794-EEB1-4BE1-8DC8-7F4F8588D7A8}" type="presParOf" srcId="{9297A15F-86B3-4AD9-90F6-9F5F359F5B5D}" destId="{5190DEF9-009D-48C1-AA44-17322C8E9857}" srcOrd="6" destOrd="0" presId="urn:microsoft.com/office/officeart/2008/layout/VerticalCurvedList"/>
    <dgm:cxn modelId="{BF085914-70C2-4190-A66F-7BEFB82C2029}" type="presParOf" srcId="{5190DEF9-009D-48C1-AA44-17322C8E9857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082EF275-3902-40A8-B168-88C92EAAB7A8}">
      <dgm:prSet phldrT="[Texto]"/>
      <dgm:spPr/>
      <dgm:t>
        <a:bodyPr/>
        <a:lstStyle/>
        <a:p>
          <a:pPr algn="l" rtl="0"/>
          <a:r>
            <a:rPr lang="es-EC" sz="1800">
              <a:latin typeface="Arial"/>
            </a:rPr>
            <a:t>Cifran </a:t>
          </a:r>
          <a:r>
            <a:rPr lang="es-EC">
              <a:latin typeface="Arial"/>
            </a:rPr>
            <a:t>comunicaciones con SSL/TLS</a:t>
          </a:r>
          <a:endParaRPr lang="es-EC"/>
        </a:p>
      </dgm:t>
    </dgm:pt>
    <dgm:pt modelId="{A2FD1ADD-CE3E-4807-8618-317AF7DCB12B}" type="parTrans" cxnId="{D9CD6A61-11E2-448F-9316-6786D809F1FF}">
      <dgm:prSet/>
      <dgm:spPr/>
      <dgm:t>
        <a:bodyPr/>
        <a:lstStyle/>
        <a:p>
          <a:endParaRPr lang="es-EC"/>
        </a:p>
      </dgm:t>
    </dgm:pt>
    <dgm:pt modelId="{D1E1DE7F-8A48-40D7-AB81-418252BE83E4}" type="sibTrans" cxnId="{D9CD6A61-11E2-448F-9316-6786D809F1FF}">
      <dgm:prSet/>
      <dgm:spPr/>
      <dgm:t>
        <a:bodyPr/>
        <a:lstStyle/>
        <a:p>
          <a:endParaRPr lang="es-EC"/>
        </a:p>
      </dgm:t>
    </dgm:pt>
    <dgm:pt modelId="{4893F082-0E5A-4BDD-9C93-578971210BC6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Módulos de autenticación y cortafuegos de aplicaciones (WAF)</a:t>
          </a:r>
          <a:endParaRPr lang="es-EC"/>
        </a:p>
      </dgm:t>
    </dgm:pt>
    <dgm:pt modelId="{C7B8599F-DD67-4EA8-95EF-FF60499C407C}" type="parTrans" cxnId="{FE0D6EDE-48DB-4ADE-8454-61DB5D464390}">
      <dgm:prSet/>
      <dgm:spPr/>
      <dgm:t>
        <a:bodyPr/>
        <a:lstStyle/>
        <a:p>
          <a:endParaRPr lang="es-EC"/>
        </a:p>
      </dgm:t>
    </dgm:pt>
    <dgm:pt modelId="{94214789-943B-4273-AC99-9D4D8562BF4B}" type="sibTrans" cxnId="{FE0D6EDE-48DB-4ADE-8454-61DB5D464390}">
      <dgm:prSet/>
      <dgm:spPr/>
      <dgm:t>
        <a:bodyPr/>
        <a:lstStyle/>
        <a:p>
          <a:endParaRPr lang="es-EC"/>
        </a:p>
      </dgm:t>
    </dgm:pt>
    <dgm:pt modelId="{49CBDF95-65A5-421D-9B96-EBA70DD24002}">
      <dgm:prSet phldrT="[Texto]" phldr="0"/>
      <dgm:spPr/>
      <dgm:t>
        <a:bodyPr/>
        <a:lstStyle/>
        <a:p>
          <a:pPr rtl="0"/>
          <a:r>
            <a:rPr lang="es-EC">
              <a:latin typeface="Arial"/>
            </a:rPr>
            <a:t>Filtrado de IP y limitación de tasa de solicitudes</a:t>
          </a:r>
          <a:endParaRPr lang="es-EC"/>
        </a:p>
      </dgm:t>
    </dgm:pt>
    <dgm:pt modelId="{95FF20C6-4034-4676-96F7-CE7ABBDEF6C8}" type="parTrans" cxnId="{395314A0-B9CB-42E2-8465-20F677B34884}">
      <dgm:prSet/>
      <dgm:spPr/>
      <dgm:t>
        <a:bodyPr/>
        <a:lstStyle/>
        <a:p>
          <a:endParaRPr lang="es-EC"/>
        </a:p>
      </dgm:t>
    </dgm:pt>
    <dgm:pt modelId="{FC6892CD-5A2B-447A-A119-56C4B74938CF}" type="sibTrans" cxnId="{395314A0-B9CB-42E2-8465-20F677B34884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25E4AB61-90C4-4DC4-99F5-8F939F48EF3E}" type="pres">
      <dgm:prSet presAssocID="{082EF275-3902-40A8-B168-88C92EAAB7A8}" presName="text_1" presStyleLbl="node1" presStyleIdx="0" presStyleCnt="3">
        <dgm:presLayoutVars>
          <dgm:bulletEnabled val="1"/>
        </dgm:presLayoutVars>
      </dgm:prSet>
      <dgm:spPr/>
    </dgm:pt>
    <dgm:pt modelId="{C33EE113-0524-4430-AEC3-2FFFFA80F8B2}" type="pres">
      <dgm:prSet presAssocID="{082EF275-3902-40A8-B168-88C92EAAB7A8}" presName="accent_1" presStyleCnt="0"/>
      <dgm:spPr/>
    </dgm:pt>
    <dgm:pt modelId="{89658C38-E266-4608-8736-33D2DAA5BB68}" type="pres">
      <dgm:prSet presAssocID="{082EF275-3902-40A8-B168-88C92EAAB7A8}" presName="accentRepeatNode" presStyleLbl="solidFgAcc1" presStyleIdx="0" presStyleCnt="3"/>
      <dgm:spPr/>
    </dgm:pt>
    <dgm:pt modelId="{7480552E-050E-4DDE-AFD4-83EBF508E7FE}" type="pres">
      <dgm:prSet presAssocID="{4893F082-0E5A-4BDD-9C93-578971210BC6}" presName="text_2" presStyleLbl="node1" presStyleIdx="1" presStyleCnt="3">
        <dgm:presLayoutVars>
          <dgm:bulletEnabled val="1"/>
        </dgm:presLayoutVars>
      </dgm:prSet>
      <dgm:spPr/>
    </dgm:pt>
    <dgm:pt modelId="{719CC5D9-F6FD-4A5F-897E-B5E76F513A12}" type="pres">
      <dgm:prSet presAssocID="{4893F082-0E5A-4BDD-9C93-578971210BC6}" presName="accent_2" presStyleCnt="0"/>
      <dgm:spPr/>
    </dgm:pt>
    <dgm:pt modelId="{022462DF-7227-4EEC-9753-2DEBC621D437}" type="pres">
      <dgm:prSet presAssocID="{4893F082-0E5A-4BDD-9C93-578971210BC6}" presName="accentRepeatNode" presStyleLbl="solidFgAcc1" presStyleIdx="1" presStyleCnt="3"/>
      <dgm:spPr/>
    </dgm:pt>
    <dgm:pt modelId="{8D95176A-4FE5-4CB8-9300-CCEBC9CE3261}" type="pres">
      <dgm:prSet presAssocID="{49CBDF95-65A5-421D-9B96-EBA70DD24002}" presName="text_3" presStyleLbl="node1" presStyleIdx="2" presStyleCnt="3">
        <dgm:presLayoutVars>
          <dgm:bulletEnabled val="1"/>
        </dgm:presLayoutVars>
      </dgm:prSet>
      <dgm:spPr/>
    </dgm:pt>
    <dgm:pt modelId="{5190DEF9-009D-48C1-AA44-17322C8E9857}" type="pres">
      <dgm:prSet presAssocID="{49CBDF95-65A5-421D-9B96-EBA70DD24002}" presName="accent_3" presStyleCnt="0"/>
      <dgm:spPr/>
    </dgm:pt>
    <dgm:pt modelId="{30683A3C-0A66-415F-BE92-B27B035E747B}" type="pres">
      <dgm:prSet presAssocID="{49CBDF95-65A5-421D-9B96-EBA70DD24002}" presName="accentRepeatNode" presStyleLbl="solidFgAcc1" presStyleIdx="2" presStyleCnt="3"/>
      <dgm:spPr/>
    </dgm:pt>
  </dgm:ptLst>
  <dgm:cxnLst>
    <dgm:cxn modelId="{D9CD6A61-11E2-448F-9316-6786D809F1FF}" srcId="{F2C29202-7EC6-4DE0-9F77-6549215033CF}" destId="{082EF275-3902-40A8-B168-88C92EAAB7A8}" srcOrd="0" destOrd="0" parTransId="{A2FD1ADD-CE3E-4807-8618-317AF7DCB12B}" sibTransId="{D1E1DE7F-8A48-40D7-AB81-418252BE83E4}"/>
    <dgm:cxn modelId="{4338394F-7B7E-408B-A565-05A393563006}" type="presOf" srcId="{4893F082-0E5A-4BDD-9C93-578971210BC6}" destId="{7480552E-050E-4DDE-AFD4-83EBF508E7FE}" srcOrd="0" destOrd="0" presId="urn:microsoft.com/office/officeart/2008/layout/VerticalCurvedList"/>
    <dgm:cxn modelId="{F0684279-C565-4A85-AF0F-50F679122978}" type="presOf" srcId="{D1E1DE7F-8A48-40D7-AB81-418252BE83E4}" destId="{36858D2A-41C2-496D-ACAC-021D08E4DC6C}" srcOrd="0" destOrd="0" presId="urn:microsoft.com/office/officeart/2008/layout/VerticalCurvedList"/>
    <dgm:cxn modelId="{395314A0-B9CB-42E2-8465-20F677B34884}" srcId="{F2C29202-7EC6-4DE0-9F77-6549215033CF}" destId="{49CBDF95-65A5-421D-9B96-EBA70DD24002}" srcOrd="2" destOrd="0" parTransId="{95FF20C6-4034-4676-96F7-CE7ABBDEF6C8}" sibTransId="{FC6892CD-5A2B-447A-A119-56C4B74938CF}"/>
    <dgm:cxn modelId="{BFF894C4-7AEF-46C8-A539-3FBCFF6E24ED}" type="presOf" srcId="{49CBDF95-65A5-421D-9B96-EBA70DD24002}" destId="{8D95176A-4FE5-4CB8-9300-CCEBC9CE3261}" srcOrd="0" destOrd="0" presId="urn:microsoft.com/office/officeart/2008/layout/VerticalCurvedList"/>
    <dgm:cxn modelId="{BD59FECC-DE8C-4E50-AB6F-DA7BD9B11FF2}" type="presOf" srcId="{082EF275-3902-40A8-B168-88C92EAAB7A8}" destId="{25E4AB61-90C4-4DC4-99F5-8F939F48EF3E}" srcOrd="0" destOrd="0" presId="urn:microsoft.com/office/officeart/2008/layout/VerticalCurvedList"/>
    <dgm:cxn modelId="{FE0D6EDE-48DB-4ADE-8454-61DB5D464390}" srcId="{F2C29202-7EC6-4DE0-9F77-6549215033CF}" destId="{4893F082-0E5A-4BDD-9C93-578971210BC6}" srcOrd="1" destOrd="0" parTransId="{C7B8599F-DD67-4EA8-95EF-FF60499C407C}" sibTransId="{94214789-943B-4273-AC99-9D4D8562BF4B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7AAB9437-A0A9-44F1-A28C-121CE838447D}" type="presParOf" srcId="{A275062C-8D68-4188-B351-EC611E218761}" destId="{9297A15F-86B3-4AD9-90F6-9F5F359F5B5D}" srcOrd="0" destOrd="0" presId="urn:microsoft.com/office/officeart/2008/layout/VerticalCurvedList"/>
    <dgm:cxn modelId="{BA0663CD-CFAB-43BF-B95E-7C5772CA89B7}" type="presParOf" srcId="{9297A15F-86B3-4AD9-90F6-9F5F359F5B5D}" destId="{EA63603D-283F-4E34-B759-DCAF43EA0AE9}" srcOrd="0" destOrd="0" presId="urn:microsoft.com/office/officeart/2008/layout/VerticalCurvedList"/>
    <dgm:cxn modelId="{945F3820-46A5-4931-A3CD-44E6E024F123}" type="presParOf" srcId="{EA63603D-283F-4E34-B759-DCAF43EA0AE9}" destId="{61E41F13-8FC8-40AE-BF4B-374557A628DD}" srcOrd="0" destOrd="0" presId="urn:microsoft.com/office/officeart/2008/layout/VerticalCurvedList"/>
    <dgm:cxn modelId="{4D06A4AD-7AB5-4C6D-AA07-FDA85B6FF722}" type="presParOf" srcId="{EA63603D-283F-4E34-B759-DCAF43EA0AE9}" destId="{36858D2A-41C2-496D-ACAC-021D08E4DC6C}" srcOrd="1" destOrd="0" presId="urn:microsoft.com/office/officeart/2008/layout/VerticalCurvedList"/>
    <dgm:cxn modelId="{80559070-7267-41DB-A368-AF28C440AEA1}" type="presParOf" srcId="{EA63603D-283F-4E34-B759-DCAF43EA0AE9}" destId="{352D7C05-B81F-484B-8E65-45955623500F}" srcOrd="2" destOrd="0" presId="urn:microsoft.com/office/officeart/2008/layout/VerticalCurvedList"/>
    <dgm:cxn modelId="{8C2A72DD-A679-4548-86E7-8CFE14ED5478}" type="presParOf" srcId="{EA63603D-283F-4E34-B759-DCAF43EA0AE9}" destId="{0A39E398-A6F8-4E0D-86D3-0D1DC09E0BFB}" srcOrd="3" destOrd="0" presId="urn:microsoft.com/office/officeart/2008/layout/VerticalCurvedList"/>
    <dgm:cxn modelId="{10C1608D-3B04-4044-82CB-F6A7B6CE7737}" type="presParOf" srcId="{9297A15F-86B3-4AD9-90F6-9F5F359F5B5D}" destId="{25E4AB61-90C4-4DC4-99F5-8F939F48EF3E}" srcOrd="1" destOrd="0" presId="urn:microsoft.com/office/officeart/2008/layout/VerticalCurvedList"/>
    <dgm:cxn modelId="{226DA649-D46F-469A-B41E-D86F4D01D784}" type="presParOf" srcId="{9297A15F-86B3-4AD9-90F6-9F5F359F5B5D}" destId="{C33EE113-0524-4430-AEC3-2FFFFA80F8B2}" srcOrd="2" destOrd="0" presId="urn:microsoft.com/office/officeart/2008/layout/VerticalCurvedList"/>
    <dgm:cxn modelId="{72C1488A-9F33-4218-AE3C-6E2C2A4F7E0E}" type="presParOf" srcId="{C33EE113-0524-4430-AEC3-2FFFFA80F8B2}" destId="{89658C38-E266-4608-8736-33D2DAA5BB68}" srcOrd="0" destOrd="0" presId="urn:microsoft.com/office/officeart/2008/layout/VerticalCurvedList"/>
    <dgm:cxn modelId="{D981187A-8952-40DA-81A7-F171CDA4354A}" type="presParOf" srcId="{9297A15F-86B3-4AD9-90F6-9F5F359F5B5D}" destId="{7480552E-050E-4DDE-AFD4-83EBF508E7FE}" srcOrd="3" destOrd="0" presId="urn:microsoft.com/office/officeart/2008/layout/VerticalCurvedList"/>
    <dgm:cxn modelId="{365AEBDA-9384-48A6-AF29-09B36A0DA6B7}" type="presParOf" srcId="{9297A15F-86B3-4AD9-90F6-9F5F359F5B5D}" destId="{719CC5D9-F6FD-4A5F-897E-B5E76F513A12}" srcOrd="4" destOrd="0" presId="urn:microsoft.com/office/officeart/2008/layout/VerticalCurvedList"/>
    <dgm:cxn modelId="{60A463FD-9B82-4E3A-8ACA-99F8FFA2B179}" type="presParOf" srcId="{719CC5D9-F6FD-4A5F-897E-B5E76F513A12}" destId="{022462DF-7227-4EEC-9753-2DEBC621D437}" srcOrd="0" destOrd="0" presId="urn:microsoft.com/office/officeart/2008/layout/VerticalCurvedList"/>
    <dgm:cxn modelId="{2BE8F4EB-764D-42E1-987A-A387C0F293BB}" type="presParOf" srcId="{9297A15F-86B3-4AD9-90F6-9F5F359F5B5D}" destId="{8D95176A-4FE5-4CB8-9300-CCEBC9CE3261}" srcOrd="5" destOrd="0" presId="urn:microsoft.com/office/officeart/2008/layout/VerticalCurvedList"/>
    <dgm:cxn modelId="{4CB8D5FE-4EF3-4D7E-BE32-B2C7A3497AC9}" type="presParOf" srcId="{9297A15F-86B3-4AD9-90F6-9F5F359F5B5D}" destId="{5190DEF9-009D-48C1-AA44-17322C8E9857}" srcOrd="6" destOrd="0" presId="urn:microsoft.com/office/officeart/2008/layout/VerticalCurvedList"/>
    <dgm:cxn modelId="{DD6568EA-B628-40F5-9A13-E5ABE400D917}" type="presParOf" srcId="{5190DEF9-009D-48C1-AA44-17322C8E9857}" destId="{30683A3C-0A66-415F-BE92-B27B035E74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5C4BF757-5BFE-44D6-A3CA-5FC67AF5520B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3000" b="1">
              <a:latin typeface="Arial"/>
              <a:ea typeface="+mn-ea"/>
              <a:cs typeface="+mn-cs"/>
            </a:rPr>
            <a:t>Fortalezas:</a:t>
          </a:r>
          <a:r>
            <a:rPr lang="es-ES" sz="3000" b="0">
              <a:latin typeface="Arial"/>
              <a:ea typeface="+mn-ea"/>
              <a:cs typeface="+mn-cs"/>
            </a:rPr>
            <a:t> </a:t>
          </a:r>
          <a:r>
            <a:rPr lang="es-ES" sz="3000">
              <a:latin typeface="Arial"/>
              <a:ea typeface="+mn-ea"/>
              <a:cs typeface="+mn-cs"/>
            </a:rPr>
            <a:t>Son estables, de alto rendimiento, tienen flexibilidad mediante módulos y extensiones y gran compatibilidad con la comunidad de soporte</a:t>
          </a:r>
          <a:endParaRPr lang="es-ES" sz="3000">
            <a:ea typeface="+mn-ea"/>
            <a:cs typeface="+mn-cs"/>
          </a:endParaRP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B2A6FA33-35D9-45A9-B4B9-24E7F6BC64A3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3000" b="1">
              <a:latin typeface="Arial"/>
              <a:ea typeface="+mn-ea"/>
              <a:cs typeface="+mn-cs"/>
            </a:rPr>
            <a:t>Limitaciones:</a:t>
          </a:r>
          <a:r>
            <a:rPr lang="es-ES" sz="3000">
              <a:latin typeface="Arial"/>
              <a:ea typeface="+mn-ea"/>
              <a:cs typeface="+mn-cs"/>
            </a:rPr>
            <a:t> Incapaces de manejar lógica de negocio compleja por si solos, requieren escalado para tráfico extremo</a:t>
          </a:r>
          <a:endParaRPr lang="es-ES" sz="3000">
            <a:ea typeface="+mn-ea"/>
            <a:cs typeface="+mn-cs"/>
          </a:endParaRPr>
        </a:p>
      </dgm:t>
    </dgm:pt>
    <dgm:pt modelId="{CD9C6CE7-73B0-4BF0-9F6F-0371DC610706}" type="parTrans" cxnId="{017A96A2-C4DD-453F-8314-BD3E51EC01B1}">
      <dgm:prSet/>
      <dgm:spPr/>
    </dgm:pt>
    <dgm:pt modelId="{7FDBDC61-AAAA-4616-A7AB-C0C55E8B34EF}" type="sibTrans" cxnId="{017A96A2-C4DD-453F-8314-BD3E51EC01B1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29F11928-DC0C-47FD-B0C4-2F243E9B792A}" type="pres">
      <dgm:prSet presAssocID="{5C4BF757-5BFE-44D6-A3CA-5FC67AF5520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7194054-D2DC-4197-905E-ABB941D9E7E2}" type="pres">
      <dgm:prSet presAssocID="{2CDB2D7B-DF4D-4B40-8692-1922261B0D7A}" presName="spacer" presStyleCnt="0"/>
      <dgm:spPr/>
    </dgm:pt>
    <dgm:pt modelId="{A21F9B75-7F2B-44DA-94E0-0E0681A28441}" type="pres">
      <dgm:prSet presAssocID="{B2A6FA33-35D9-45A9-B4B9-24E7F6BC64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1C2BD21-FAF8-4E31-A593-455F6B8C0079}" type="presOf" srcId="{B2A6FA33-35D9-45A9-B4B9-24E7F6BC64A3}" destId="{A21F9B75-7F2B-44DA-94E0-0E0681A28441}" srcOrd="0" destOrd="0" presId="urn:microsoft.com/office/officeart/2005/8/layout/vList2"/>
    <dgm:cxn modelId="{87650534-7F80-4152-94F6-F41D64CAA9C8}" type="presOf" srcId="{5C4BF757-5BFE-44D6-A3CA-5FC67AF5520B}" destId="{29F11928-DC0C-47FD-B0C4-2F243E9B792A}" srcOrd="0" destOrd="0" presId="urn:microsoft.com/office/officeart/2005/8/layout/vList2"/>
    <dgm:cxn modelId="{3DEC7D6C-00E3-410D-BB08-532A95D14FF4}" srcId="{B831AC38-59D1-42DB-A859-9FEBDA658A78}" destId="{5C4BF757-5BFE-44D6-A3CA-5FC67AF5520B}" srcOrd="0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017A96A2-C4DD-453F-8314-BD3E51EC01B1}" srcId="{B831AC38-59D1-42DB-A859-9FEBDA658A78}" destId="{B2A6FA33-35D9-45A9-B4B9-24E7F6BC64A3}" srcOrd="1" destOrd="0" parTransId="{CD9C6CE7-73B0-4BF0-9F6F-0371DC610706}" sibTransId="{7FDBDC61-AAAA-4616-A7AB-C0C55E8B34EF}"/>
    <dgm:cxn modelId="{433DAF2B-033C-4BF9-8310-62D1AB571BFE}" type="presParOf" srcId="{AB02B1C8-1A70-4A51-B556-6A227DB2D906}" destId="{29F11928-DC0C-47FD-B0C4-2F243E9B792A}" srcOrd="0" destOrd="0" presId="urn:microsoft.com/office/officeart/2005/8/layout/vList2"/>
    <dgm:cxn modelId="{8C7E1642-8DE4-4A5F-BB73-616C9F0EECF6}" type="presParOf" srcId="{AB02B1C8-1A70-4A51-B556-6A227DB2D906}" destId="{07194054-D2DC-4197-905E-ABB941D9E7E2}" srcOrd="1" destOrd="0" presId="urn:microsoft.com/office/officeart/2005/8/layout/vList2"/>
    <dgm:cxn modelId="{EC4FA018-7860-42A8-B6DD-F7C4F9C61DD7}" type="presParOf" srcId="{AB02B1C8-1A70-4A51-B556-6A227DB2D906}" destId="{A21F9B75-7F2B-44DA-94E0-0E0681A2844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F664F3-8B9C-498D-A0B3-DBE5AD178739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C768A8D1-FCF4-45B7-85B9-A727EBA6F508}">
      <dgm:prSet phldrT="[Texto]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Mail </a:t>
          </a:r>
          <a:r>
            <a:rPr lang="es-ES" sz="3200" err="1">
              <a:latin typeface="Arial"/>
              <a:ea typeface="+mn-ea"/>
              <a:cs typeface="Arial"/>
            </a:rPr>
            <a:t>Submission</a:t>
          </a:r>
          <a:r>
            <a:rPr lang="es-ES" sz="3200">
              <a:latin typeface="Arial"/>
              <a:ea typeface="+mn-ea"/>
              <a:cs typeface="Arial"/>
            </a:rPr>
            <a:t> </a:t>
          </a:r>
          <a:r>
            <a:rPr lang="es-ES" sz="3200" err="1">
              <a:latin typeface="Arial"/>
              <a:ea typeface="+mn-ea"/>
              <a:cs typeface="Arial"/>
            </a:rPr>
            <a:t>Agent</a:t>
          </a:r>
          <a:r>
            <a:rPr lang="es-ES" sz="3200">
              <a:latin typeface="Arial"/>
              <a:ea typeface="+mn-ea"/>
              <a:cs typeface="Arial"/>
            </a:rPr>
            <a:t>.</a:t>
          </a:r>
          <a:endParaRPr lang="es-ES" sz="3200">
            <a:ea typeface="+mn-ea"/>
            <a:cs typeface="Arial"/>
          </a:endParaRPr>
        </a:p>
      </dgm:t>
    </dgm:pt>
    <dgm:pt modelId="{9DF2E2E7-A8DF-441D-81E2-4F2ED2C90D79}" type="parTrans" cxnId="{902F7DC1-5AF3-47B5-918D-8049AF73F1B6}">
      <dgm:prSet/>
      <dgm:spPr/>
      <dgm:t>
        <a:bodyPr/>
        <a:lstStyle/>
        <a:p>
          <a:endParaRPr lang="es-ES"/>
        </a:p>
      </dgm:t>
    </dgm:pt>
    <dgm:pt modelId="{A9F564A7-74D0-407A-8911-0B1EB8F53321}" type="sibTrans" cxnId="{902F7DC1-5AF3-47B5-918D-8049AF73F1B6}">
      <dgm:prSet/>
      <dgm:spPr/>
      <dgm:t>
        <a:bodyPr/>
        <a:lstStyle/>
        <a:p>
          <a:endParaRPr lang="es-ES"/>
        </a:p>
      </dgm:t>
    </dgm:pt>
    <dgm:pt modelId="{05F31A2A-CC5E-4B46-9DC3-AB4A3F2B9E62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Mail Transfer Agent.</a:t>
          </a:r>
          <a:endParaRPr lang="es-ES" sz="3200">
            <a:ea typeface="+mn-ea"/>
            <a:cs typeface="Arial"/>
          </a:endParaRPr>
        </a:p>
      </dgm:t>
    </dgm:pt>
    <dgm:pt modelId="{0C8D8CF2-8C2A-470F-86CC-4D19A4F22DDC}" type="parTrans" cxnId="{6287E184-FDBC-4619-B5D4-7F724D55177A}">
      <dgm:prSet/>
      <dgm:spPr/>
      <dgm:t>
        <a:bodyPr/>
        <a:lstStyle/>
        <a:p>
          <a:endParaRPr lang="es-ES"/>
        </a:p>
      </dgm:t>
    </dgm:pt>
    <dgm:pt modelId="{8E8F65DD-73BF-4426-AFCC-9EB5FBDC7B73}" type="sibTrans" cxnId="{6287E184-FDBC-4619-B5D4-7F724D55177A}">
      <dgm:prSet/>
      <dgm:spPr/>
      <dgm:t>
        <a:bodyPr/>
        <a:lstStyle/>
        <a:p>
          <a:endParaRPr lang="es-ES"/>
        </a:p>
      </dgm:t>
    </dgm:pt>
    <dgm:pt modelId="{F19E9A19-9D2A-43CE-B4DA-958305154C9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Verificación de Autenticidad.</a:t>
          </a:r>
          <a:endParaRPr lang="es-ES" sz="3200">
            <a:ea typeface="+mn-ea"/>
            <a:cs typeface="Arial"/>
          </a:endParaRPr>
        </a:p>
      </dgm:t>
    </dgm:pt>
    <dgm:pt modelId="{F086ABBE-2BC8-471F-A3ED-2918E3BB7E45}" type="parTrans" cxnId="{4E96BE3C-E652-425B-9528-5BDBA53F0462}">
      <dgm:prSet/>
      <dgm:spPr/>
      <dgm:t>
        <a:bodyPr/>
        <a:lstStyle/>
        <a:p>
          <a:endParaRPr lang="es-ES"/>
        </a:p>
      </dgm:t>
    </dgm:pt>
    <dgm:pt modelId="{ADC1D25B-4BEA-4D34-AE0A-9B8B0A040B7B}" type="sibTrans" cxnId="{4E96BE3C-E652-425B-9528-5BDBA53F0462}">
      <dgm:prSet/>
      <dgm:spPr/>
      <dgm:t>
        <a:bodyPr/>
        <a:lstStyle/>
        <a:p>
          <a:endParaRPr lang="es-ES"/>
        </a:p>
      </dgm:t>
    </dgm:pt>
    <dgm:pt modelId="{4D79045E-E8A5-4EA4-8070-B14250902704}">
      <dgm:prSet phldrT="[Texto]" phldr="0"/>
      <dgm:spPr/>
      <dgm:t>
        <a:bodyPr/>
        <a:lstStyle/>
        <a:p>
          <a:pPr algn="l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Sincronización</a:t>
          </a:r>
          <a:endParaRPr lang="es-ES" sz="3200">
            <a:ea typeface="+mn-ea"/>
            <a:cs typeface="Arial"/>
          </a:endParaRPr>
        </a:p>
      </dgm:t>
    </dgm:pt>
    <dgm:pt modelId="{52A3488F-0D5E-4788-8E16-E76BF7BD15F3}" type="parTrans" cxnId="{D69EAF36-375C-4AFD-84F9-525FAADF2065}">
      <dgm:prSet/>
      <dgm:spPr/>
      <dgm:t>
        <a:bodyPr/>
        <a:lstStyle/>
        <a:p>
          <a:endParaRPr lang="es-ES"/>
        </a:p>
      </dgm:t>
    </dgm:pt>
    <dgm:pt modelId="{4C7D5192-5101-44F4-A8B5-95E0029877DD}" type="sibTrans" cxnId="{D69EAF36-375C-4AFD-84F9-525FAADF2065}">
      <dgm:prSet/>
      <dgm:spPr/>
      <dgm:t>
        <a:bodyPr/>
        <a:lstStyle/>
        <a:p>
          <a:endParaRPr lang="es-ES"/>
        </a:p>
      </dgm:t>
    </dgm:pt>
    <dgm:pt modelId="{CF911389-FE62-4311-A84B-E02A3624DFAF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200">
              <a:latin typeface="Arial"/>
              <a:ea typeface="+mn-ea"/>
              <a:cs typeface="Arial"/>
            </a:rPr>
            <a:t>Protección de Redes con filtros</a:t>
          </a:r>
          <a:endParaRPr lang="es-ES" sz="3200">
            <a:ea typeface="+mn-ea"/>
            <a:cs typeface="Arial"/>
          </a:endParaRPr>
        </a:p>
      </dgm:t>
    </dgm:pt>
    <dgm:pt modelId="{9F94DFA0-A21C-49B7-977C-81688D3077E0}" type="parTrans" cxnId="{65B969B5-F9CD-44C8-BD6E-18816B8067C7}">
      <dgm:prSet/>
      <dgm:spPr/>
      <dgm:t>
        <a:bodyPr/>
        <a:lstStyle/>
        <a:p>
          <a:endParaRPr lang="es-ES"/>
        </a:p>
      </dgm:t>
    </dgm:pt>
    <dgm:pt modelId="{B4B284C3-985A-45D8-8ECB-93D34CD3D1CF}" type="sibTrans" cxnId="{65B969B5-F9CD-44C8-BD6E-18816B8067C7}">
      <dgm:prSet/>
      <dgm:spPr/>
      <dgm:t>
        <a:bodyPr/>
        <a:lstStyle/>
        <a:p>
          <a:endParaRPr lang="es-ES"/>
        </a:p>
      </dgm:t>
    </dgm:pt>
    <dgm:pt modelId="{B5AC36EA-E17B-4931-B378-BDAD64C979F2}" type="pres">
      <dgm:prSet presAssocID="{6EF664F3-8B9C-498D-A0B3-DBE5AD178739}" presName="linear" presStyleCnt="0">
        <dgm:presLayoutVars>
          <dgm:animLvl val="lvl"/>
          <dgm:resizeHandles val="exact"/>
        </dgm:presLayoutVars>
      </dgm:prSet>
      <dgm:spPr/>
    </dgm:pt>
    <dgm:pt modelId="{21D427FE-A9E5-485E-944E-B5F91649AB56}" type="pres">
      <dgm:prSet presAssocID="{C768A8D1-FCF4-45B7-85B9-A727EBA6F50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CF4E130-170B-465B-BF3D-9763352BD58B}" type="pres">
      <dgm:prSet presAssocID="{A9F564A7-74D0-407A-8911-0B1EB8F53321}" presName="spacer" presStyleCnt="0"/>
      <dgm:spPr/>
    </dgm:pt>
    <dgm:pt modelId="{2EA5F9FB-0847-477C-8F21-3201B87011AC}" type="pres">
      <dgm:prSet presAssocID="{05F31A2A-CC5E-4B46-9DC3-AB4A3F2B9E6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E9E285-F856-4DCA-9EC4-26528C24B679}" type="pres">
      <dgm:prSet presAssocID="{8E8F65DD-73BF-4426-AFCC-9EB5FBDC7B73}" presName="spacer" presStyleCnt="0"/>
      <dgm:spPr/>
    </dgm:pt>
    <dgm:pt modelId="{642EC606-6450-479C-ADE0-F3577B54607B}" type="pres">
      <dgm:prSet presAssocID="{F19E9A19-9D2A-43CE-B4DA-958305154C9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D6A9B20-2292-4EF8-81F7-C95618D198D3}" type="pres">
      <dgm:prSet presAssocID="{ADC1D25B-4BEA-4D34-AE0A-9B8B0A040B7B}" presName="spacer" presStyleCnt="0"/>
      <dgm:spPr/>
    </dgm:pt>
    <dgm:pt modelId="{F92A617C-D47C-47DE-951A-DD174578C727}" type="pres">
      <dgm:prSet presAssocID="{4D79045E-E8A5-4EA4-8070-B1425090270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8BAD386-E434-4692-8AA0-29258C5770C0}" type="pres">
      <dgm:prSet presAssocID="{4C7D5192-5101-44F4-A8B5-95E0029877DD}" presName="spacer" presStyleCnt="0"/>
      <dgm:spPr/>
    </dgm:pt>
    <dgm:pt modelId="{7998E4EE-F6EB-4AFA-AA66-9FB6CDF85BFB}" type="pres">
      <dgm:prSet presAssocID="{CF911389-FE62-4311-A84B-E02A3624DFA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69EAF36-375C-4AFD-84F9-525FAADF2065}" srcId="{6EF664F3-8B9C-498D-A0B3-DBE5AD178739}" destId="{4D79045E-E8A5-4EA4-8070-B14250902704}" srcOrd="3" destOrd="0" parTransId="{52A3488F-0D5E-4788-8E16-E76BF7BD15F3}" sibTransId="{4C7D5192-5101-44F4-A8B5-95E0029877DD}"/>
    <dgm:cxn modelId="{4E96BE3C-E652-425B-9528-5BDBA53F0462}" srcId="{6EF664F3-8B9C-498D-A0B3-DBE5AD178739}" destId="{F19E9A19-9D2A-43CE-B4DA-958305154C98}" srcOrd="2" destOrd="0" parTransId="{F086ABBE-2BC8-471F-A3ED-2918E3BB7E45}" sibTransId="{ADC1D25B-4BEA-4D34-AE0A-9B8B0A040B7B}"/>
    <dgm:cxn modelId="{EB888563-D3A6-4D75-8E85-01D917CD5485}" type="presOf" srcId="{05F31A2A-CC5E-4B46-9DC3-AB4A3F2B9E62}" destId="{2EA5F9FB-0847-477C-8F21-3201B87011AC}" srcOrd="0" destOrd="0" presId="urn:microsoft.com/office/officeart/2005/8/layout/vList2"/>
    <dgm:cxn modelId="{15765075-2FC3-4A68-9471-E9377AFBEBC5}" type="presOf" srcId="{6EF664F3-8B9C-498D-A0B3-DBE5AD178739}" destId="{B5AC36EA-E17B-4931-B378-BDAD64C979F2}" srcOrd="0" destOrd="0" presId="urn:microsoft.com/office/officeart/2005/8/layout/vList2"/>
    <dgm:cxn modelId="{6287E184-FDBC-4619-B5D4-7F724D55177A}" srcId="{6EF664F3-8B9C-498D-A0B3-DBE5AD178739}" destId="{05F31A2A-CC5E-4B46-9DC3-AB4A3F2B9E62}" srcOrd="1" destOrd="0" parTransId="{0C8D8CF2-8C2A-470F-86CC-4D19A4F22DDC}" sibTransId="{8E8F65DD-73BF-4426-AFCC-9EB5FBDC7B73}"/>
    <dgm:cxn modelId="{EDA22389-28B1-4A5F-8968-A536FD384931}" type="presOf" srcId="{4D79045E-E8A5-4EA4-8070-B14250902704}" destId="{F92A617C-D47C-47DE-951A-DD174578C727}" srcOrd="0" destOrd="0" presId="urn:microsoft.com/office/officeart/2005/8/layout/vList2"/>
    <dgm:cxn modelId="{95F27C9F-C3B9-4AFD-8224-FDF810BDB272}" type="presOf" srcId="{F19E9A19-9D2A-43CE-B4DA-958305154C98}" destId="{642EC606-6450-479C-ADE0-F3577B54607B}" srcOrd="0" destOrd="0" presId="urn:microsoft.com/office/officeart/2005/8/layout/vList2"/>
    <dgm:cxn modelId="{B3B8D6AD-A96F-4330-84B0-D8CF5DDDC804}" type="presOf" srcId="{C768A8D1-FCF4-45B7-85B9-A727EBA6F508}" destId="{21D427FE-A9E5-485E-944E-B5F91649AB56}" srcOrd="0" destOrd="0" presId="urn:microsoft.com/office/officeart/2005/8/layout/vList2"/>
    <dgm:cxn modelId="{65B969B5-F9CD-44C8-BD6E-18816B8067C7}" srcId="{6EF664F3-8B9C-498D-A0B3-DBE5AD178739}" destId="{CF911389-FE62-4311-A84B-E02A3624DFAF}" srcOrd="4" destOrd="0" parTransId="{9F94DFA0-A21C-49B7-977C-81688D3077E0}" sibTransId="{B4B284C3-985A-45D8-8ECB-93D34CD3D1CF}"/>
    <dgm:cxn modelId="{902F7DC1-5AF3-47B5-918D-8049AF73F1B6}" srcId="{6EF664F3-8B9C-498D-A0B3-DBE5AD178739}" destId="{C768A8D1-FCF4-45B7-85B9-A727EBA6F508}" srcOrd="0" destOrd="0" parTransId="{9DF2E2E7-A8DF-441D-81E2-4F2ED2C90D79}" sibTransId="{A9F564A7-74D0-407A-8911-0B1EB8F53321}"/>
    <dgm:cxn modelId="{75711CCB-8EA7-456C-91CE-E00152761EBF}" type="presOf" srcId="{CF911389-FE62-4311-A84B-E02A3624DFAF}" destId="{7998E4EE-F6EB-4AFA-AA66-9FB6CDF85BFB}" srcOrd="0" destOrd="0" presId="urn:microsoft.com/office/officeart/2005/8/layout/vList2"/>
    <dgm:cxn modelId="{17488D81-52E0-4198-B73B-9E04299357AE}" type="presParOf" srcId="{B5AC36EA-E17B-4931-B378-BDAD64C979F2}" destId="{21D427FE-A9E5-485E-944E-B5F91649AB56}" srcOrd="0" destOrd="0" presId="urn:microsoft.com/office/officeart/2005/8/layout/vList2"/>
    <dgm:cxn modelId="{3BEF2CDF-EB15-4841-A2C9-264F44D36365}" type="presParOf" srcId="{B5AC36EA-E17B-4931-B378-BDAD64C979F2}" destId="{1CF4E130-170B-465B-BF3D-9763352BD58B}" srcOrd="1" destOrd="0" presId="urn:microsoft.com/office/officeart/2005/8/layout/vList2"/>
    <dgm:cxn modelId="{61602FF8-1710-4E90-AF86-E03C935C29A6}" type="presParOf" srcId="{B5AC36EA-E17B-4931-B378-BDAD64C979F2}" destId="{2EA5F9FB-0847-477C-8F21-3201B87011AC}" srcOrd="2" destOrd="0" presId="urn:microsoft.com/office/officeart/2005/8/layout/vList2"/>
    <dgm:cxn modelId="{AE42A3B4-AE6E-47B8-BEE8-925E41C0E09D}" type="presParOf" srcId="{B5AC36EA-E17B-4931-B378-BDAD64C979F2}" destId="{60E9E285-F856-4DCA-9EC4-26528C24B679}" srcOrd="3" destOrd="0" presId="urn:microsoft.com/office/officeart/2005/8/layout/vList2"/>
    <dgm:cxn modelId="{2F4A127A-78B3-4C00-A138-7F9D5D3F6FA5}" type="presParOf" srcId="{B5AC36EA-E17B-4931-B378-BDAD64C979F2}" destId="{642EC606-6450-479C-ADE0-F3577B54607B}" srcOrd="4" destOrd="0" presId="urn:microsoft.com/office/officeart/2005/8/layout/vList2"/>
    <dgm:cxn modelId="{3B2DE968-0322-4CAD-B6B3-455E13927B41}" type="presParOf" srcId="{B5AC36EA-E17B-4931-B378-BDAD64C979F2}" destId="{1D6A9B20-2292-4EF8-81F7-C95618D198D3}" srcOrd="5" destOrd="0" presId="urn:microsoft.com/office/officeart/2005/8/layout/vList2"/>
    <dgm:cxn modelId="{F27A317E-1F47-4FE6-9725-4F41580A8E78}" type="presParOf" srcId="{B5AC36EA-E17B-4931-B378-BDAD64C979F2}" destId="{F92A617C-D47C-47DE-951A-DD174578C727}" srcOrd="6" destOrd="0" presId="urn:microsoft.com/office/officeart/2005/8/layout/vList2"/>
    <dgm:cxn modelId="{86386C09-B24C-45FA-9271-14993079AC55}" type="presParOf" srcId="{B5AC36EA-E17B-4931-B378-BDAD64C979F2}" destId="{98BAD386-E434-4692-8AA0-29258C5770C0}" srcOrd="7" destOrd="0" presId="urn:microsoft.com/office/officeart/2005/8/layout/vList2"/>
    <dgm:cxn modelId="{3448F60B-4F3A-4AFB-AF95-01A026F04752}" type="presParOf" srcId="{B5AC36EA-E17B-4931-B378-BDAD64C979F2}" destId="{7998E4EE-F6EB-4AFA-AA66-9FB6CDF85BF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accent2_5" csCatId="accent2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Infringe accesibilidad a terceros no autorizados.</a:t>
          </a: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</dgm:pt>
    <dgm:pt modelId="{794BE187-8858-438A-BF58-5AE8EACA242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Almacena</a:t>
          </a:r>
          <a:r>
            <a:rPr lang="es-ES" sz="3100">
              <a:latin typeface="Arial"/>
              <a:ea typeface="+mn-ea"/>
              <a:cs typeface="Arial"/>
            </a:rPr>
            <a:t> archivos en caché.</a:t>
          </a:r>
          <a:endParaRPr lang="es-ES" sz="3100">
            <a:ea typeface="+mn-ea"/>
            <a:cs typeface="Arial"/>
          </a:endParaRPr>
        </a:p>
      </dgm:t>
    </dgm:pt>
    <dgm:pt modelId="{FD125B47-14FA-414F-A5A7-B20881716151}" type="parTrans" cxnId="{9ABBDAC6-D70A-463B-BC83-1E13C204886C}">
      <dgm:prSet/>
      <dgm:spPr/>
    </dgm:pt>
    <dgm:pt modelId="{AD295CD4-B25E-424B-AB7E-E94E64D32085}" type="sibTrans" cxnId="{9ABBDAC6-D70A-463B-BC83-1E13C204886C}">
      <dgm:prSet/>
      <dgm:spPr/>
    </dgm:pt>
    <dgm:pt modelId="{2FED0066-D97B-43D2-A0D9-16FC078A52DD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Usa su propia IP en lugar de la tuya.</a:t>
          </a:r>
        </a:p>
      </dgm:t>
    </dgm:pt>
    <dgm:pt modelId="{2FF47C71-2329-4221-B71A-3AA4E344B9F6}" type="parTrans" cxnId="{2E484527-E1E1-4481-95EA-247DC98846C5}">
      <dgm:prSet/>
      <dgm:spPr/>
    </dgm:pt>
    <dgm:pt modelId="{DEFA7EC0-4F08-4209-9942-1C92707F8FE4}" type="sibTrans" cxnId="{2E484527-E1E1-4481-95EA-247DC98846C5}">
      <dgm:prSet/>
      <dgm:spPr/>
    </dgm:pt>
    <dgm:pt modelId="{13556869-7097-4E39-B933-6AAE41CB3555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Se puede emplear en Linux, Windows y macOS.</a:t>
          </a:r>
        </a:p>
      </dgm:t>
    </dgm:pt>
    <dgm:pt modelId="{736E57A8-C32F-4E8B-9CE3-EFABDD75043E}" type="parTrans" cxnId="{79E96C93-AB77-4A9B-A1A1-E733B6A1CB9A}">
      <dgm:prSet/>
      <dgm:spPr/>
    </dgm:pt>
    <dgm:pt modelId="{57D5AF65-BCC0-43EF-86D5-FE082E4AC087}" type="sibTrans" cxnId="{79E96C93-AB77-4A9B-A1A1-E733B6A1CB9A}">
      <dgm:prSet/>
      <dgm:spPr/>
    </dgm:pt>
    <dgm:pt modelId="{EDE45FC3-636E-4647-8F72-7A5D6754B7D7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Alojado en la zona desmilitarizada.</a:t>
          </a:r>
        </a:p>
      </dgm:t>
    </dgm:pt>
    <dgm:pt modelId="{6F155459-7048-4376-8F71-8F3E4F810B2A}" type="parTrans" cxnId="{E54059F8-EDC5-314E-B16C-D36A6413E8F5}">
      <dgm:prSet/>
      <dgm:spPr/>
    </dgm:pt>
    <dgm:pt modelId="{89F25FF9-1943-4B83-AC6C-D552EB551235}" type="sibTrans" cxnId="{E54059F8-EDC5-314E-B16C-D36A6413E8F5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9D8794D9-A245-4008-89FB-F0549F6702FD}" type="pres">
      <dgm:prSet presAssocID="{C348C15F-4D7A-40F1-9F7F-E1BD338B825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5701E1D-F151-4078-BF00-47344E34DED0}" type="pres">
      <dgm:prSet presAssocID="{5137BDAE-CB47-489C-9CC6-885C98668140}" presName="spacer" presStyleCnt="0"/>
      <dgm:spPr/>
    </dgm:pt>
    <dgm:pt modelId="{49A80D2B-CF92-4948-B848-D0839E03515D}" type="pres">
      <dgm:prSet presAssocID="{794BE187-8858-438A-BF58-5AE8EACA242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65C09E6-6FFC-42E2-B409-34E439E1119D}" type="pres">
      <dgm:prSet presAssocID="{AD295CD4-B25E-424B-AB7E-E94E64D32085}" presName="spacer" presStyleCnt="0"/>
      <dgm:spPr/>
    </dgm:pt>
    <dgm:pt modelId="{51263A97-BC13-4468-9D60-798FB1734875}" type="pres">
      <dgm:prSet presAssocID="{2FED0066-D97B-43D2-A0D9-16FC078A52D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6616248-ADA7-41C3-ACA0-9F3FA5785B57}" type="pres">
      <dgm:prSet presAssocID="{DEFA7EC0-4F08-4209-9942-1C92707F8FE4}" presName="spacer" presStyleCnt="0"/>
      <dgm:spPr/>
    </dgm:pt>
    <dgm:pt modelId="{E6D27BB7-495C-4E14-BBB5-C8FD0927539F}" type="pres">
      <dgm:prSet presAssocID="{13556869-7097-4E39-B933-6AAE41CB355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AD83312-E0DF-4FDF-AC72-EAC3DB9F112E}" type="pres">
      <dgm:prSet presAssocID="{57D5AF65-BCC0-43EF-86D5-FE082E4AC087}" presName="spacer" presStyleCnt="0"/>
      <dgm:spPr/>
    </dgm:pt>
    <dgm:pt modelId="{54321B7A-E6D2-47CF-A49F-37A847A6295F}" type="pres">
      <dgm:prSet presAssocID="{EDE45FC3-636E-4647-8F72-7A5D6754B7D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D6C681F-3248-4174-8EFB-8EFB696A7E42}" type="presOf" srcId="{2FED0066-D97B-43D2-A0D9-16FC078A52DD}" destId="{51263A97-BC13-4468-9D60-798FB1734875}" srcOrd="0" destOrd="0" presId="urn:microsoft.com/office/officeart/2005/8/layout/vList2"/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2E484527-E1E1-4481-95EA-247DC98846C5}" srcId="{B831AC38-59D1-42DB-A859-9FEBDA658A78}" destId="{2FED0066-D97B-43D2-A0D9-16FC078A52DD}" srcOrd="2" destOrd="0" parTransId="{2FF47C71-2329-4221-B71A-3AA4E344B9F6}" sibTransId="{DEFA7EC0-4F08-4209-9942-1C92707F8FE4}"/>
    <dgm:cxn modelId="{FA401830-FB23-49D2-B3C4-7602BAADEB1A}" type="presOf" srcId="{C348C15F-4D7A-40F1-9F7F-E1BD338B8258}" destId="{9D8794D9-A245-4008-89FB-F0549F6702FD}" srcOrd="0" destOrd="0" presId="urn:microsoft.com/office/officeart/2005/8/layout/vList2"/>
    <dgm:cxn modelId="{7D116C8A-2F68-D142-990E-364834DCC7A9}" type="presOf" srcId="{EDE45FC3-636E-4647-8F72-7A5D6754B7D7}" destId="{54321B7A-E6D2-47CF-A49F-37A847A6295F}" srcOrd="0" destOrd="0" presId="urn:microsoft.com/office/officeart/2005/8/layout/vList2"/>
    <dgm:cxn modelId="{79E96C93-AB77-4A9B-A1A1-E733B6A1CB9A}" srcId="{B831AC38-59D1-42DB-A859-9FEBDA658A78}" destId="{13556869-7097-4E39-B933-6AAE41CB3555}" srcOrd="3" destOrd="0" parTransId="{736E57A8-C32F-4E8B-9CE3-EFABDD75043E}" sibTransId="{57D5AF65-BCC0-43EF-86D5-FE082E4AC087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E1E206B1-72AC-49FC-AAFE-3B7864740FDC}" type="presOf" srcId="{794BE187-8858-438A-BF58-5AE8EACA2421}" destId="{49A80D2B-CF92-4948-B848-D0839E03515D}" srcOrd="0" destOrd="0" presId="urn:microsoft.com/office/officeart/2005/8/layout/vList2"/>
    <dgm:cxn modelId="{9ABBDAC6-D70A-463B-BC83-1E13C204886C}" srcId="{B831AC38-59D1-42DB-A859-9FEBDA658A78}" destId="{794BE187-8858-438A-BF58-5AE8EACA2421}" srcOrd="1" destOrd="0" parTransId="{FD125B47-14FA-414F-A5A7-B20881716151}" sibTransId="{AD295CD4-B25E-424B-AB7E-E94E64D32085}"/>
    <dgm:cxn modelId="{FBDA4BF3-DB8B-4E12-8C4A-13AF8EC3E76C}" type="presOf" srcId="{13556869-7097-4E39-B933-6AAE41CB3555}" destId="{E6D27BB7-495C-4E14-BBB5-C8FD0927539F}" srcOrd="0" destOrd="0" presId="urn:microsoft.com/office/officeart/2005/8/layout/vList2"/>
    <dgm:cxn modelId="{E54059F8-EDC5-314E-B16C-D36A6413E8F5}" srcId="{B831AC38-59D1-42DB-A859-9FEBDA658A78}" destId="{EDE45FC3-636E-4647-8F72-7A5D6754B7D7}" srcOrd="4" destOrd="0" parTransId="{6F155459-7048-4376-8F71-8F3E4F810B2A}" sibTransId="{89F25FF9-1943-4B83-AC6C-D552EB551235}"/>
    <dgm:cxn modelId="{A520DDC8-B243-4A67-979E-CB6BFB66854F}" type="presParOf" srcId="{AB02B1C8-1A70-4A51-B556-6A227DB2D906}" destId="{9D8794D9-A245-4008-89FB-F0549F6702FD}" srcOrd="0" destOrd="0" presId="urn:microsoft.com/office/officeart/2005/8/layout/vList2"/>
    <dgm:cxn modelId="{70C9BBE3-A145-464E-A9EF-A136B0AFFAA4}" type="presParOf" srcId="{AB02B1C8-1A70-4A51-B556-6A227DB2D906}" destId="{65701E1D-F151-4078-BF00-47344E34DED0}" srcOrd="1" destOrd="0" presId="urn:microsoft.com/office/officeart/2005/8/layout/vList2"/>
    <dgm:cxn modelId="{232AB45B-2C44-479E-B5F7-6BF9ACBE506E}" type="presParOf" srcId="{AB02B1C8-1A70-4A51-B556-6A227DB2D906}" destId="{49A80D2B-CF92-4948-B848-D0839E03515D}" srcOrd="2" destOrd="0" presId="urn:microsoft.com/office/officeart/2005/8/layout/vList2"/>
    <dgm:cxn modelId="{D8C05B4D-4F4A-4DF3-9392-05D6DD5624AB}" type="presParOf" srcId="{AB02B1C8-1A70-4A51-B556-6A227DB2D906}" destId="{B65C09E6-6FFC-42E2-B409-34E439E1119D}" srcOrd="3" destOrd="0" presId="urn:microsoft.com/office/officeart/2005/8/layout/vList2"/>
    <dgm:cxn modelId="{4F98EEEF-3816-4617-B3CA-FD800A7509F5}" type="presParOf" srcId="{AB02B1C8-1A70-4A51-B556-6A227DB2D906}" destId="{51263A97-BC13-4468-9D60-798FB1734875}" srcOrd="4" destOrd="0" presId="urn:microsoft.com/office/officeart/2005/8/layout/vList2"/>
    <dgm:cxn modelId="{72810270-D0C1-4732-9F6B-92294A51F7AA}" type="presParOf" srcId="{AB02B1C8-1A70-4A51-B556-6A227DB2D906}" destId="{46616248-ADA7-41C3-ACA0-9F3FA5785B57}" srcOrd="5" destOrd="0" presId="urn:microsoft.com/office/officeart/2005/8/layout/vList2"/>
    <dgm:cxn modelId="{92C5EDB9-D624-428F-A730-9ACD0DF89014}" type="presParOf" srcId="{AB02B1C8-1A70-4A51-B556-6A227DB2D906}" destId="{E6D27BB7-495C-4E14-BBB5-C8FD0927539F}" srcOrd="6" destOrd="0" presId="urn:microsoft.com/office/officeart/2005/8/layout/vList2"/>
    <dgm:cxn modelId="{F4BE51CC-A4D7-C047-A76E-CED803F45C74}" type="presParOf" srcId="{AB02B1C8-1A70-4A51-B556-6A227DB2D906}" destId="{1AD83312-E0DF-4FDF-AC72-EAC3DB9F112E}" srcOrd="7" destOrd="0" presId="urn:microsoft.com/office/officeart/2005/8/layout/vList2"/>
    <dgm:cxn modelId="{C8117E5E-3136-BE41-A6CB-A705593EC138}" type="presParOf" srcId="{AB02B1C8-1A70-4A51-B556-6A227DB2D906}" destId="{54321B7A-E6D2-47CF-A49F-37A847A6295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default" loCatId="list" qsTypeId="urn:microsoft.com/office/officeart/2005/8/quickstyle/simple3" qsCatId="simple" csTypeId="urn:microsoft.com/office/officeart/2005/8/colors/accent2_4" csCatId="accent2" phldr="1"/>
      <dgm:spPr/>
      <dgm:t>
        <a:bodyPr/>
        <a:lstStyle/>
        <a:p>
          <a:endParaRPr lang="es-EC"/>
        </a:p>
      </dgm:t>
    </dgm:pt>
    <dgm:pt modelId="{AC621791-B710-4EDA-AF55-46F1A37ED0E7}">
      <dgm:prSet phldrT="[Texto]" phldr="0"/>
      <dgm:spPr/>
      <dgm:t>
        <a:bodyPr/>
        <a:lstStyle/>
        <a:p>
          <a:pPr rtl="0"/>
          <a:r>
            <a:rPr lang="es-EC" sz="4400">
              <a:latin typeface="Arial"/>
            </a:rPr>
            <a:t>Abierto: Accesibilidad universal.</a:t>
          </a:r>
          <a:endParaRPr lang="es-EC" sz="4400"/>
        </a:p>
      </dgm:t>
    </dgm:pt>
    <dgm:pt modelId="{B5EA7F40-6E28-4FE0-A272-2FB96C903C2D}" type="parTrans" cxnId="{A712743C-1D29-4FD0-BE36-3BAB0D635E8E}">
      <dgm:prSet/>
      <dgm:spPr/>
    </dgm:pt>
    <dgm:pt modelId="{432D0F21-0ECE-4BC5-97FC-903832C5B7AB}" type="sibTrans" cxnId="{A712743C-1D29-4FD0-BE36-3BAB0D635E8E}">
      <dgm:prSet/>
      <dgm:spPr/>
      <dgm:t>
        <a:bodyPr/>
        <a:lstStyle/>
        <a:p>
          <a:endParaRPr lang="es-ES"/>
        </a:p>
      </dgm:t>
    </dgm:pt>
    <dgm:pt modelId="{0648E097-946E-4A10-87F7-DC23666EBE31}">
      <dgm:prSet phldrT="[Texto]" phldr="0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NAP: Protege la red de accesos no autorizados.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BF36F108-A029-488A-A49C-D82DF8218C82}">
      <dgm:prSet phldrT="[Texto]" phldr="0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Inverso: Redirige solicitudes a distintos servidores.</a:t>
          </a:r>
        </a:p>
      </dgm:t>
    </dgm:pt>
    <dgm:pt modelId="{F955DA30-AD76-41E3-BDB1-75667E58E74F}" type="parTrans" cxnId="{D5645AA4-08A8-4479-A196-F6D53ED2AABA}">
      <dgm:prSet/>
      <dgm:spPr/>
    </dgm:pt>
    <dgm:pt modelId="{5C14C908-1F5E-439D-9BD4-3D676352E057}" type="sibTrans" cxnId="{D5645AA4-08A8-4479-A196-F6D53ED2AABA}">
      <dgm:prSet/>
      <dgm:spPr/>
      <dgm:t>
        <a:bodyPr/>
        <a:lstStyle/>
        <a:p>
          <a:endParaRPr lang="es-ES"/>
        </a:p>
      </dgm:t>
    </dgm:pt>
    <dgm:pt modelId="{3F372158-DD20-4563-882F-84882C5807D3}">
      <dgm:prSet phldrT="[Texto]" phldr="0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Directo: Actúa para el cliente.</a:t>
          </a:r>
        </a:p>
      </dgm:t>
    </dgm:pt>
    <dgm:pt modelId="{C8776CFE-BA3D-4EAF-A9F3-D375D0F48543}" type="parTrans" cxnId="{701DDC27-344E-4B4A-904F-7420F175586D}">
      <dgm:prSet/>
      <dgm:spPr/>
    </dgm:pt>
    <dgm:pt modelId="{971A2AE9-A73D-45DF-AF01-C4E10344FB03}" type="sibTrans" cxnId="{701DDC27-344E-4B4A-904F-7420F175586D}">
      <dgm:prSet/>
      <dgm:spPr/>
      <dgm:t>
        <a:bodyPr/>
        <a:lstStyle/>
        <a:p>
          <a:endParaRPr lang="es-ES"/>
        </a:p>
      </dgm:t>
    </dgm:pt>
    <dgm:pt modelId="{6CBEC364-7425-4A8B-9406-291420EB6CCF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EDB6E770-F65F-445A-B13D-74BBE59203B6}" type="pres">
      <dgm:prSet presAssocID="{AC621791-B710-4EDA-AF55-46F1A37ED0E7}" presName="node" presStyleLbl="node1" presStyleIdx="0" presStyleCnt="4">
        <dgm:presLayoutVars>
          <dgm:bulletEnabled val="1"/>
        </dgm:presLayoutVars>
      </dgm:prSet>
      <dgm:spPr/>
    </dgm:pt>
    <dgm:pt modelId="{D46C85AA-7AF3-42DA-96B0-1AA4667EF3BD}" type="pres">
      <dgm:prSet presAssocID="{432D0F21-0ECE-4BC5-97FC-903832C5B7AB}" presName="sibTrans" presStyleCnt="0"/>
      <dgm:spPr/>
    </dgm:pt>
    <dgm:pt modelId="{078175C7-9322-4352-9A8B-B7C897B022A2}" type="pres">
      <dgm:prSet presAssocID="{BF36F108-A029-488A-A49C-D82DF8218C82}" presName="node" presStyleLbl="node1" presStyleIdx="1" presStyleCnt="4">
        <dgm:presLayoutVars>
          <dgm:bulletEnabled val="1"/>
        </dgm:presLayoutVars>
      </dgm:prSet>
      <dgm:spPr/>
    </dgm:pt>
    <dgm:pt modelId="{937612D8-B522-4E5E-A8AA-4F3B837D1B6E}" type="pres">
      <dgm:prSet presAssocID="{5C14C908-1F5E-439D-9BD4-3D676352E057}" presName="sibTrans" presStyleCnt="0"/>
      <dgm:spPr/>
    </dgm:pt>
    <dgm:pt modelId="{3E6289B1-9365-4F10-8EB6-067994CC1EF4}" type="pres">
      <dgm:prSet presAssocID="{3F372158-DD20-4563-882F-84882C5807D3}" presName="node" presStyleLbl="node1" presStyleIdx="2" presStyleCnt="4">
        <dgm:presLayoutVars>
          <dgm:bulletEnabled val="1"/>
        </dgm:presLayoutVars>
      </dgm:prSet>
      <dgm:spPr/>
    </dgm:pt>
    <dgm:pt modelId="{C52E28CD-25CD-4980-BADF-486C6A197B0F}" type="pres">
      <dgm:prSet presAssocID="{971A2AE9-A73D-45DF-AF01-C4E10344FB03}" presName="sibTrans" presStyleCnt="0"/>
      <dgm:spPr/>
    </dgm:pt>
    <dgm:pt modelId="{28CBFC22-CE47-4C13-9D9E-35CADC12FFF5}" type="pres">
      <dgm:prSet presAssocID="{0648E097-946E-4A10-87F7-DC23666EBE31}" presName="node" presStyleLbl="node1" presStyleIdx="3" presStyleCnt="4">
        <dgm:presLayoutVars>
          <dgm:bulletEnabled val="1"/>
        </dgm:presLayoutVars>
      </dgm:prSet>
      <dgm:spPr/>
    </dgm:pt>
  </dgm:ptLst>
  <dgm:cxnLst>
    <dgm:cxn modelId="{C61FF626-CC97-4D0D-B809-6CD8A4BB3D06}" type="presOf" srcId="{0648E097-946E-4A10-87F7-DC23666EBE31}" destId="{28CBFC22-CE47-4C13-9D9E-35CADC12FFF5}" srcOrd="0" destOrd="0" presId="urn:microsoft.com/office/officeart/2005/8/layout/default"/>
    <dgm:cxn modelId="{701DDC27-344E-4B4A-904F-7420F175586D}" srcId="{F2C29202-7EC6-4DE0-9F77-6549215033CF}" destId="{3F372158-DD20-4563-882F-84882C5807D3}" srcOrd="2" destOrd="0" parTransId="{C8776CFE-BA3D-4EAF-A9F3-D375D0F48543}" sibTransId="{971A2AE9-A73D-45DF-AF01-C4E10344FB03}"/>
    <dgm:cxn modelId="{EAF4A139-2954-440F-B319-A32672910510}" type="presOf" srcId="{BF36F108-A029-488A-A49C-D82DF8218C82}" destId="{078175C7-9322-4352-9A8B-B7C897B022A2}" srcOrd="0" destOrd="0" presId="urn:microsoft.com/office/officeart/2005/8/layout/default"/>
    <dgm:cxn modelId="{A712743C-1D29-4FD0-BE36-3BAB0D635E8E}" srcId="{F2C29202-7EC6-4DE0-9F77-6549215033CF}" destId="{AC621791-B710-4EDA-AF55-46F1A37ED0E7}" srcOrd="0" destOrd="0" parTransId="{B5EA7F40-6E28-4FE0-A272-2FB96C903C2D}" sibTransId="{432D0F21-0ECE-4BC5-97FC-903832C5B7AB}"/>
    <dgm:cxn modelId="{F6506B6B-B846-4AA0-B882-0F7AEA169956}" type="presOf" srcId="{AC621791-B710-4EDA-AF55-46F1A37ED0E7}" destId="{EDB6E770-F65F-445A-B13D-74BBE59203B6}" srcOrd="0" destOrd="0" presId="urn:microsoft.com/office/officeart/2005/8/layout/default"/>
    <dgm:cxn modelId="{96E2DF9F-14F6-4963-96B8-2C1A494C82C5}" type="presOf" srcId="{3F372158-DD20-4563-882F-84882C5807D3}" destId="{3E6289B1-9365-4F10-8EB6-067994CC1EF4}" srcOrd="0" destOrd="0" presId="urn:microsoft.com/office/officeart/2005/8/layout/default"/>
    <dgm:cxn modelId="{D5645AA4-08A8-4479-A196-F6D53ED2AABA}" srcId="{F2C29202-7EC6-4DE0-9F77-6549215033CF}" destId="{BF36F108-A029-488A-A49C-D82DF8218C82}" srcOrd="1" destOrd="0" parTransId="{F955DA30-AD76-41E3-BDB1-75667E58E74F}" sibTransId="{5C14C908-1F5E-439D-9BD4-3D676352E057}"/>
    <dgm:cxn modelId="{36257DB7-81C5-4B41-AF6D-4DE8FEADA4AB}" srcId="{F2C29202-7EC6-4DE0-9F77-6549215033CF}" destId="{0648E097-946E-4A10-87F7-DC23666EBE31}" srcOrd="3" destOrd="0" parTransId="{3CAF7097-4294-48B5-BA63-19BFBC38BEE0}" sibTransId="{CF09AA15-A675-49A3-82E0-7C452C4909A2}"/>
    <dgm:cxn modelId="{C88F43F0-446A-4102-87E3-0E2507E46F91}" type="presOf" srcId="{F2C29202-7EC6-4DE0-9F77-6549215033CF}" destId="{6CBEC364-7425-4A8B-9406-291420EB6CCF}" srcOrd="0" destOrd="0" presId="urn:microsoft.com/office/officeart/2005/8/layout/default"/>
    <dgm:cxn modelId="{AABFC9A1-009A-43FA-8D9B-DA3CE06A3021}" type="presParOf" srcId="{6CBEC364-7425-4A8B-9406-291420EB6CCF}" destId="{EDB6E770-F65F-445A-B13D-74BBE59203B6}" srcOrd="0" destOrd="0" presId="urn:microsoft.com/office/officeart/2005/8/layout/default"/>
    <dgm:cxn modelId="{225032C8-8895-4CC0-BD05-6EBEF2F9CBBB}" type="presParOf" srcId="{6CBEC364-7425-4A8B-9406-291420EB6CCF}" destId="{D46C85AA-7AF3-42DA-96B0-1AA4667EF3BD}" srcOrd="1" destOrd="0" presId="urn:microsoft.com/office/officeart/2005/8/layout/default"/>
    <dgm:cxn modelId="{00CE745D-1456-415C-BC69-C6F6A82273BE}" type="presParOf" srcId="{6CBEC364-7425-4A8B-9406-291420EB6CCF}" destId="{078175C7-9322-4352-9A8B-B7C897B022A2}" srcOrd="2" destOrd="0" presId="urn:microsoft.com/office/officeart/2005/8/layout/default"/>
    <dgm:cxn modelId="{3EBE2B3E-FF23-4710-B440-3FF0561E67E0}" type="presParOf" srcId="{6CBEC364-7425-4A8B-9406-291420EB6CCF}" destId="{937612D8-B522-4E5E-A8AA-4F3B837D1B6E}" srcOrd="3" destOrd="0" presId="urn:microsoft.com/office/officeart/2005/8/layout/default"/>
    <dgm:cxn modelId="{93A88F52-A643-4567-AC13-8A9AE681D464}" type="presParOf" srcId="{6CBEC364-7425-4A8B-9406-291420EB6CCF}" destId="{3E6289B1-9365-4F10-8EB6-067994CC1EF4}" srcOrd="4" destOrd="0" presId="urn:microsoft.com/office/officeart/2005/8/layout/default"/>
    <dgm:cxn modelId="{9ED4C030-E040-4ACA-8F03-B86D60B16CA9}" type="presParOf" srcId="{6CBEC364-7425-4A8B-9406-291420EB6CCF}" destId="{C52E28CD-25CD-4980-BADF-486C6A197B0F}" srcOrd="5" destOrd="0" presId="urn:microsoft.com/office/officeart/2005/8/layout/default"/>
    <dgm:cxn modelId="{50CA348E-EDEB-43D6-BA3F-F706436B7564}" type="presParOf" srcId="{6CBEC364-7425-4A8B-9406-291420EB6CCF}" destId="{28CBFC22-CE47-4C13-9D9E-35CADC12FFF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process5" loCatId="process" qsTypeId="urn:microsoft.com/office/officeart/2005/8/quickstyle/simple3" qsCatId="simple" csTypeId="urn:microsoft.com/office/officeart/2005/8/colors/accent2_5" csCatId="accent2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Protege frente al malware.</a:t>
          </a: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  <dgm:t>
        <a:bodyPr/>
        <a:lstStyle/>
        <a:p>
          <a:endParaRPr lang="en-US"/>
        </a:p>
      </dgm:t>
    </dgm:pt>
    <dgm:pt modelId="{1E784E63-1DD4-4D49-9F00-198BBCF4809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Oculta IP.</a:t>
          </a:r>
        </a:p>
      </dgm:t>
    </dgm:pt>
    <dgm:pt modelId="{272B8344-632E-4FBE-9B1D-4E2C2C8899FB}" type="parTrans" cxnId="{004C6ED6-9D42-4E2A-AA9E-45D937D03DDA}">
      <dgm:prSet/>
      <dgm:spPr/>
    </dgm:pt>
    <dgm:pt modelId="{F8F4E65A-1DF3-4A97-A286-3C08E7EFC9AC}" type="sibTrans" cxnId="{004C6ED6-9D42-4E2A-AA9E-45D937D03DDA}">
      <dgm:prSet/>
      <dgm:spPr/>
      <dgm:t>
        <a:bodyPr/>
        <a:lstStyle/>
        <a:p>
          <a:endParaRPr lang="en-US"/>
        </a:p>
      </dgm:t>
    </dgm:pt>
    <dgm:pt modelId="{794BE187-8858-438A-BF58-5AE8EACA242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Privacidad y anonimato.</a:t>
          </a:r>
          <a:endParaRPr lang="es-ES" sz="3100">
            <a:ea typeface="+mn-ea"/>
            <a:cs typeface="+mn-cs"/>
          </a:endParaRPr>
        </a:p>
      </dgm:t>
    </dgm:pt>
    <dgm:pt modelId="{FD125B47-14FA-414F-A5A7-B20881716151}" type="parTrans" cxnId="{9ABBDAC6-D70A-463B-BC83-1E13C204886C}">
      <dgm:prSet/>
      <dgm:spPr/>
    </dgm:pt>
    <dgm:pt modelId="{AD295CD4-B25E-424B-AB7E-E94E64D32085}" type="sibTrans" cxnId="{9ABBDAC6-D70A-463B-BC83-1E13C204886C}">
      <dgm:prSet/>
      <dgm:spPr/>
      <dgm:t>
        <a:bodyPr/>
        <a:lstStyle/>
        <a:p>
          <a:endParaRPr lang="en-US"/>
        </a:p>
      </dgm:t>
    </dgm:pt>
    <dgm:pt modelId="{A1EF3ED8-69A1-465C-B400-87C693369E0E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Poca seguridad en datos sensibles.</a:t>
          </a:r>
        </a:p>
      </dgm:t>
    </dgm:pt>
    <dgm:pt modelId="{A60AF07C-8F09-41DC-9C94-29A66433A0F2}" type="parTrans" cxnId="{35F77E07-4BFA-4F82-8256-FA87786E7BD2}">
      <dgm:prSet/>
      <dgm:spPr/>
    </dgm:pt>
    <dgm:pt modelId="{184416A6-A5B1-4843-AC36-BC61D517AF36}" type="sibTrans" cxnId="{35F77E07-4BFA-4F82-8256-FA87786E7BD2}">
      <dgm:prSet/>
      <dgm:spPr/>
      <dgm:t>
        <a:bodyPr/>
        <a:lstStyle/>
        <a:p>
          <a:endParaRPr lang="en-US"/>
        </a:p>
      </dgm:t>
    </dgm:pt>
    <dgm:pt modelId="{4C02072E-535F-4060-848E-B61BB1DAEEB4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Proxys gratuitos pueden registrar tus actividades.</a:t>
          </a:r>
        </a:p>
      </dgm:t>
    </dgm:pt>
    <dgm:pt modelId="{5FD65F56-2058-438C-9FE1-E5084835C43E}" type="parTrans" cxnId="{02356C8B-CEEC-4F9F-9E89-9D62D4C9B8D0}">
      <dgm:prSet/>
      <dgm:spPr/>
    </dgm:pt>
    <dgm:pt modelId="{E7591A49-9E9E-446B-8AAD-C5BCF6610730}" type="sibTrans" cxnId="{02356C8B-CEEC-4F9F-9E89-9D62D4C9B8D0}">
      <dgm:prSet/>
      <dgm:spPr/>
    </dgm:pt>
    <dgm:pt modelId="{9888F82F-33BD-427D-8C02-A63616CF0425}" type="pres">
      <dgm:prSet presAssocID="{B831AC38-59D1-42DB-A859-9FEBDA658A78}" presName="diagram" presStyleCnt="0">
        <dgm:presLayoutVars>
          <dgm:dir/>
          <dgm:resizeHandles val="exact"/>
        </dgm:presLayoutVars>
      </dgm:prSet>
      <dgm:spPr/>
    </dgm:pt>
    <dgm:pt modelId="{6519DA4B-8C36-4446-9E98-7D52DC346D2F}" type="pres">
      <dgm:prSet presAssocID="{C348C15F-4D7A-40F1-9F7F-E1BD338B8258}" presName="node" presStyleLbl="node1" presStyleIdx="0" presStyleCnt="5">
        <dgm:presLayoutVars>
          <dgm:bulletEnabled val="1"/>
        </dgm:presLayoutVars>
      </dgm:prSet>
      <dgm:spPr/>
    </dgm:pt>
    <dgm:pt modelId="{BE6944C9-B0E3-438A-8032-8C8F8B5F1467}" type="pres">
      <dgm:prSet presAssocID="{5137BDAE-CB47-489C-9CC6-885C98668140}" presName="sibTrans" presStyleLbl="sibTrans2D1" presStyleIdx="0" presStyleCnt="4"/>
      <dgm:spPr/>
    </dgm:pt>
    <dgm:pt modelId="{A7B26B03-055B-492C-AC42-995A76446773}" type="pres">
      <dgm:prSet presAssocID="{5137BDAE-CB47-489C-9CC6-885C98668140}" presName="connectorText" presStyleLbl="sibTrans2D1" presStyleIdx="0" presStyleCnt="4"/>
      <dgm:spPr/>
    </dgm:pt>
    <dgm:pt modelId="{FF45205F-B836-45A6-8595-4067CBB586A9}" type="pres">
      <dgm:prSet presAssocID="{1E784E63-1DD4-4D49-9F00-198BBCF48093}" presName="node" presStyleLbl="node1" presStyleIdx="1" presStyleCnt="5">
        <dgm:presLayoutVars>
          <dgm:bulletEnabled val="1"/>
        </dgm:presLayoutVars>
      </dgm:prSet>
      <dgm:spPr/>
    </dgm:pt>
    <dgm:pt modelId="{FD322121-05C4-49F6-AF43-71F8456EAF2F}" type="pres">
      <dgm:prSet presAssocID="{F8F4E65A-1DF3-4A97-A286-3C08E7EFC9AC}" presName="sibTrans" presStyleLbl="sibTrans2D1" presStyleIdx="1" presStyleCnt="4"/>
      <dgm:spPr/>
    </dgm:pt>
    <dgm:pt modelId="{FCB6FF41-39CF-4206-8AFC-12C20B84D4C6}" type="pres">
      <dgm:prSet presAssocID="{F8F4E65A-1DF3-4A97-A286-3C08E7EFC9AC}" presName="connectorText" presStyleLbl="sibTrans2D1" presStyleIdx="1" presStyleCnt="4"/>
      <dgm:spPr/>
    </dgm:pt>
    <dgm:pt modelId="{1F55DF76-F62B-4BE6-B247-C5DC1D132407}" type="pres">
      <dgm:prSet presAssocID="{794BE187-8858-438A-BF58-5AE8EACA2421}" presName="node" presStyleLbl="node1" presStyleIdx="2" presStyleCnt="5">
        <dgm:presLayoutVars>
          <dgm:bulletEnabled val="1"/>
        </dgm:presLayoutVars>
      </dgm:prSet>
      <dgm:spPr/>
    </dgm:pt>
    <dgm:pt modelId="{0F4D0451-EADA-4BC0-ACF8-349926520A04}" type="pres">
      <dgm:prSet presAssocID="{AD295CD4-B25E-424B-AB7E-E94E64D32085}" presName="sibTrans" presStyleLbl="sibTrans2D1" presStyleIdx="2" presStyleCnt="4"/>
      <dgm:spPr/>
    </dgm:pt>
    <dgm:pt modelId="{CD954298-DC64-4147-BD54-017E43BC88FB}" type="pres">
      <dgm:prSet presAssocID="{AD295CD4-B25E-424B-AB7E-E94E64D32085}" presName="connectorText" presStyleLbl="sibTrans2D1" presStyleIdx="2" presStyleCnt="4"/>
      <dgm:spPr/>
    </dgm:pt>
    <dgm:pt modelId="{7A8619AD-93E7-479E-A524-C5AF10B51DA8}" type="pres">
      <dgm:prSet presAssocID="{A1EF3ED8-69A1-465C-B400-87C693369E0E}" presName="node" presStyleLbl="node1" presStyleIdx="3" presStyleCnt="5">
        <dgm:presLayoutVars>
          <dgm:bulletEnabled val="1"/>
        </dgm:presLayoutVars>
      </dgm:prSet>
      <dgm:spPr/>
    </dgm:pt>
    <dgm:pt modelId="{179685E9-391F-44EE-BDA6-2FD464905A00}" type="pres">
      <dgm:prSet presAssocID="{184416A6-A5B1-4843-AC36-BC61D517AF36}" presName="sibTrans" presStyleLbl="sibTrans2D1" presStyleIdx="3" presStyleCnt="4"/>
      <dgm:spPr/>
    </dgm:pt>
    <dgm:pt modelId="{6BEE1832-D61E-4861-8AD2-F80D1A48FC6B}" type="pres">
      <dgm:prSet presAssocID="{184416A6-A5B1-4843-AC36-BC61D517AF36}" presName="connectorText" presStyleLbl="sibTrans2D1" presStyleIdx="3" presStyleCnt="4"/>
      <dgm:spPr/>
    </dgm:pt>
    <dgm:pt modelId="{558BD4E8-8D50-43BC-96D4-04C056B8E6C3}" type="pres">
      <dgm:prSet presAssocID="{4C02072E-535F-4060-848E-B61BB1DAEEB4}" presName="node" presStyleLbl="node1" presStyleIdx="4" presStyleCnt="5">
        <dgm:presLayoutVars>
          <dgm:bulletEnabled val="1"/>
        </dgm:presLayoutVars>
      </dgm:prSet>
      <dgm:spPr/>
    </dgm:pt>
  </dgm:ptLst>
  <dgm:cxnLst>
    <dgm:cxn modelId="{35F77E07-4BFA-4F82-8256-FA87786E7BD2}" srcId="{B831AC38-59D1-42DB-A859-9FEBDA658A78}" destId="{A1EF3ED8-69A1-465C-B400-87C693369E0E}" srcOrd="3" destOrd="0" parTransId="{A60AF07C-8F09-41DC-9C94-29A66433A0F2}" sibTransId="{184416A6-A5B1-4843-AC36-BC61D517AF36}"/>
    <dgm:cxn modelId="{B6B2100D-567E-4DBB-B10A-C7C2418452C9}" type="presOf" srcId="{F8F4E65A-1DF3-4A97-A286-3C08E7EFC9AC}" destId="{FD322121-05C4-49F6-AF43-71F8456EAF2F}" srcOrd="0" destOrd="0" presId="urn:microsoft.com/office/officeart/2005/8/layout/process5"/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FF44BB3E-4C0D-4300-A228-FDE1B343EE28}" type="presOf" srcId="{AD295CD4-B25E-424B-AB7E-E94E64D32085}" destId="{CD954298-DC64-4147-BD54-017E43BC88FB}" srcOrd="1" destOrd="0" presId="urn:microsoft.com/office/officeart/2005/8/layout/process5"/>
    <dgm:cxn modelId="{9192CB4F-6398-4A3C-88E8-11C7487B8E4A}" type="presOf" srcId="{B831AC38-59D1-42DB-A859-9FEBDA658A78}" destId="{9888F82F-33BD-427D-8C02-A63616CF0425}" srcOrd="0" destOrd="0" presId="urn:microsoft.com/office/officeart/2005/8/layout/process5"/>
    <dgm:cxn modelId="{75590654-354A-4225-8C1F-309574DAEDD9}" type="presOf" srcId="{A1EF3ED8-69A1-465C-B400-87C693369E0E}" destId="{7A8619AD-93E7-479E-A524-C5AF10B51DA8}" srcOrd="0" destOrd="0" presId="urn:microsoft.com/office/officeart/2005/8/layout/process5"/>
    <dgm:cxn modelId="{98BCE983-E754-470A-93AE-89384DC5FC47}" type="presOf" srcId="{AD295CD4-B25E-424B-AB7E-E94E64D32085}" destId="{0F4D0451-EADA-4BC0-ACF8-349926520A04}" srcOrd="0" destOrd="0" presId="urn:microsoft.com/office/officeart/2005/8/layout/process5"/>
    <dgm:cxn modelId="{02356C8B-CEEC-4F9F-9E89-9D62D4C9B8D0}" srcId="{B831AC38-59D1-42DB-A859-9FEBDA658A78}" destId="{4C02072E-535F-4060-848E-B61BB1DAEEB4}" srcOrd="4" destOrd="0" parTransId="{5FD65F56-2058-438C-9FE1-E5084835C43E}" sibTransId="{E7591A49-9E9E-446B-8AAD-C5BCF6610730}"/>
    <dgm:cxn modelId="{4A3CAAA7-694A-4428-843C-1845E07C9D02}" type="presOf" srcId="{C348C15F-4D7A-40F1-9F7F-E1BD338B8258}" destId="{6519DA4B-8C36-4446-9E98-7D52DC346D2F}" srcOrd="0" destOrd="0" presId="urn:microsoft.com/office/officeart/2005/8/layout/process5"/>
    <dgm:cxn modelId="{5D66DCBE-44C1-4D83-A41D-793A67772D49}" type="presOf" srcId="{5137BDAE-CB47-489C-9CC6-885C98668140}" destId="{A7B26B03-055B-492C-AC42-995A76446773}" srcOrd="1" destOrd="0" presId="urn:microsoft.com/office/officeart/2005/8/layout/process5"/>
    <dgm:cxn modelId="{7B1A0AC0-CBCF-4D94-A76F-18B479B42906}" type="presOf" srcId="{794BE187-8858-438A-BF58-5AE8EACA2421}" destId="{1F55DF76-F62B-4BE6-B247-C5DC1D132407}" srcOrd="0" destOrd="0" presId="urn:microsoft.com/office/officeart/2005/8/layout/process5"/>
    <dgm:cxn modelId="{9ABBDAC6-D70A-463B-BC83-1E13C204886C}" srcId="{B831AC38-59D1-42DB-A859-9FEBDA658A78}" destId="{794BE187-8858-438A-BF58-5AE8EACA2421}" srcOrd="2" destOrd="0" parTransId="{FD125B47-14FA-414F-A5A7-B20881716151}" sibTransId="{AD295CD4-B25E-424B-AB7E-E94E64D32085}"/>
    <dgm:cxn modelId="{39BBC6CA-910C-475C-9EC9-F86279F617CC}" type="presOf" srcId="{184416A6-A5B1-4843-AC36-BC61D517AF36}" destId="{6BEE1832-D61E-4861-8AD2-F80D1A48FC6B}" srcOrd="1" destOrd="0" presId="urn:microsoft.com/office/officeart/2005/8/layout/process5"/>
    <dgm:cxn modelId="{B40D70CF-908A-4745-932F-E10F902F7031}" type="presOf" srcId="{4C02072E-535F-4060-848E-B61BB1DAEEB4}" destId="{558BD4E8-8D50-43BC-96D4-04C056B8E6C3}" srcOrd="0" destOrd="0" presId="urn:microsoft.com/office/officeart/2005/8/layout/process5"/>
    <dgm:cxn modelId="{004C6ED6-9D42-4E2A-AA9E-45D937D03DDA}" srcId="{B831AC38-59D1-42DB-A859-9FEBDA658A78}" destId="{1E784E63-1DD4-4D49-9F00-198BBCF48093}" srcOrd="1" destOrd="0" parTransId="{272B8344-632E-4FBE-9B1D-4E2C2C8899FB}" sibTransId="{F8F4E65A-1DF3-4A97-A286-3C08E7EFC9AC}"/>
    <dgm:cxn modelId="{E4A5DFE1-E7D0-46E7-B536-79C13525A830}" type="presOf" srcId="{5137BDAE-CB47-489C-9CC6-885C98668140}" destId="{BE6944C9-B0E3-438A-8032-8C8F8B5F1467}" srcOrd="0" destOrd="0" presId="urn:microsoft.com/office/officeart/2005/8/layout/process5"/>
    <dgm:cxn modelId="{C63BADE2-8E5C-4F29-BD3D-3736D83E2028}" type="presOf" srcId="{F8F4E65A-1DF3-4A97-A286-3C08E7EFC9AC}" destId="{FCB6FF41-39CF-4206-8AFC-12C20B84D4C6}" srcOrd="1" destOrd="0" presId="urn:microsoft.com/office/officeart/2005/8/layout/process5"/>
    <dgm:cxn modelId="{5CA0AFE5-6948-4A2F-8417-9F3466E66A31}" type="presOf" srcId="{184416A6-A5B1-4843-AC36-BC61D517AF36}" destId="{179685E9-391F-44EE-BDA6-2FD464905A00}" srcOrd="0" destOrd="0" presId="urn:microsoft.com/office/officeart/2005/8/layout/process5"/>
    <dgm:cxn modelId="{6057ECF3-CAC9-45C7-8C22-16A8389B563E}" type="presOf" srcId="{1E784E63-1DD4-4D49-9F00-198BBCF48093}" destId="{FF45205F-B836-45A6-8595-4067CBB586A9}" srcOrd="0" destOrd="0" presId="urn:microsoft.com/office/officeart/2005/8/layout/process5"/>
    <dgm:cxn modelId="{F7ACBBF6-EE19-419E-90B4-89C372270DF5}" type="presParOf" srcId="{9888F82F-33BD-427D-8C02-A63616CF0425}" destId="{6519DA4B-8C36-4446-9E98-7D52DC346D2F}" srcOrd="0" destOrd="0" presId="urn:microsoft.com/office/officeart/2005/8/layout/process5"/>
    <dgm:cxn modelId="{342E2002-C13C-4BE5-9A84-FC77F5E2E23C}" type="presParOf" srcId="{9888F82F-33BD-427D-8C02-A63616CF0425}" destId="{BE6944C9-B0E3-438A-8032-8C8F8B5F1467}" srcOrd="1" destOrd="0" presId="urn:microsoft.com/office/officeart/2005/8/layout/process5"/>
    <dgm:cxn modelId="{B86B95F1-4669-4F4E-A29A-7850CB04615F}" type="presParOf" srcId="{BE6944C9-B0E3-438A-8032-8C8F8B5F1467}" destId="{A7B26B03-055B-492C-AC42-995A76446773}" srcOrd="0" destOrd="0" presId="urn:microsoft.com/office/officeart/2005/8/layout/process5"/>
    <dgm:cxn modelId="{A2B9A0D3-77E8-4539-9F4A-7E2F8E4ABFB8}" type="presParOf" srcId="{9888F82F-33BD-427D-8C02-A63616CF0425}" destId="{FF45205F-B836-45A6-8595-4067CBB586A9}" srcOrd="2" destOrd="0" presId="urn:microsoft.com/office/officeart/2005/8/layout/process5"/>
    <dgm:cxn modelId="{22AF46CF-6A29-4806-A83C-F860DA0D7B0D}" type="presParOf" srcId="{9888F82F-33BD-427D-8C02-A63616CF0425}" destId="{FD322121-05C4-49F6-AF43-71F8456EAF2F}" srcOrd="3" destOrd="0" presId="urn:microsoft.com/office/officeart/2005/8/layout/process5"/>
    <dgm:cxn modelId="{B825C702-32C2-4874-8411-EACF433BB5FF}" type="presParOf" srcId="{FD322121-05C4-49F6-AF43-71F8456EAF2F}" destId="{FCB6FF41-39CF-4206-8AFC-12C20B84D4C6}" srcOrd="0" destOrd="0" presId="urn:microsoft.com/office/officeart/2005/8/layout/process5"/>
    <dgm:cxn modelId="{CC68B70E-7DA5-48A9-BBD9-080462D0739A}" type="presParOf" srcId="{9888F82F-33BD-427D-8C02-A63616CF0425}" destId="{1F55DF76-F62B-4BE6-B247-C5DC1D132407}" srcOrd="4" destOrd="0" presId="urn:microsoft.com/office/officeart/2005/8/layout/process5"/>
    <dgm:cxn modelId="{717A251B-A142-40BE-8992-5F0120E50EF8}" type="presParOf" srcId="{9888F82F-33BD-427D-8C02-A63616CF0425}" destId="{0F4D0451-EADA-4BC0-ACF8-349926520A04}" srcOrd="5" destOrd="0" presId="urn:microsoft.com/office/officeart/2005/8/layout/process5"/>
    <dgm:cxn modelId="{085EEFB9-400E-4129-88D2-88857A359315}" type="presParOf" srcId="{0F4D0451-EADA-4BC0-ACF8-349926520A04}" destId="{CD954298-DC64-4147-BD54-017E43BC88FB}" srcOrd="0" destOrd="0" presId="urn:microsoft.com/office/officeart/2005/8/layout/process5"/>
    <dgm:cxn modelId="{B36E3E3C-7A69-430B-8465-C7D5BFB7AE64}" type="presParOf" srcId="{9888F82F-33BD-427D-8C02-A63616CF0425}" destId="{7A8619AD-93E7-479E-A524-C5AF10B51DA8}" srcOrd="6" destOrd="0" presId="urn:microsoft.com/office/officeart/2005/8/layout/process5"/>
    <dgm:cxn modelId="{6AFE1A68-42C4-4EC2-AA69-AD7AF88E21B4}" type="presParOf" srcId="{9888F82F-33BD-427D-8C02-A63616CF0425}" destId="{179685E9-391F-44EE-BDA6-2FD464905A00}" srcOrd="7" destOrd="0" presId="urn:microsoft.com/office/officeart/2005/8/layout/process5"/>
    <dgm:cxn modelId="{D791B170-17E3-42C8-A4CF-46E0F9304AB0}" type="presParOf" srcId="{179685E9-391F-44EE-BDA6-2FD464905A00}" destId="{6BEE1832-D61E-4861-8AD2-F80D1A48FC6B}" srcOrd="0" destOrd="0" presId="urn:microsoft.com/office/officeart/2005/8/layout/process5"/>
    <dgm:cxn modelId="{64A64C32-5C45-46E8-BCDF-BB3437EE69C4}" type="presParOf" srcId="{9888F82F-33BD-427D-8C02-A63616CF0425}" destId="{558BD4E8-8D50-43BC-96D4-04C056B8E6C3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accent3_5" csCatId="accent3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Filtrado de paquetes.</a:t>
          </a: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</dgm:pt>
    <dgm:pt modelId="{1E784E63-1DD4-4D49-9F00-198BBCF4809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Inspección de estado.</a:t>
          </a:r>
        </a:p>
      </dgm:t>
    </dgm:pt>
    <dgm:pt modelId="{272B8344-632E-4FBE-9B1D-4E2C2C8899FB}" type="parTrans" cxnId="{004C6ED6-9D42-4E2A-AA9E-45D937D03DDA}">
      <dgm:prSet/>
      <dgm:spPr/>
    </dgm:pt>
    <dgm:pt modelId="{F8F4E65A-1DF3-4A97-A286-3C08E7EFC9AC}" type="sibTrans" cxnId="{004C6ED6-9D42-4E2A-AA9E-45D937D03DDA}">
      <dgm:prSet/>
      <dgm:spPr/>
    </dgm:pt>
    <dgm:pt modelId="{401B488F-FA35-46F6-887B-B5AD533263A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Registro y monitoreo.</a:t>
          </a:r>
        </a:p>
      </dgm:t>
    </dgm:pt>
    <dgm:pt modelId="{39D8BEF8-21C7-4BF0-AB36-0B82AE747B82}" type="parTrans" cxnId="{DD69AF90-56BB-4E64-8958-037907C65FBB}">
      <dgm:prSet/>
      <dgm:spPr/>
    </dgm:pt>
    <dgm:pt modelId="{CCC60545-12D1-40CB-8672-6C3D3C8BB9A9}" type="sibTrans" cxnId="{DD69AF90-56BB-4E64-8958-037907C65FBB}">
      <dgm:prSet/>
      <dgm:spPr/>
    </dgm:pt>
    <dgm:pt modelId="{F6454EAF-8922-4E45-8F99-B290F7CB3D0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Windows Firewall, </a:t>
          </a:r>
          <a:r>
            <a:rPr lang="es-ES" sz="3100" err="1">
              <a:latin typeface="Arial"/>
              <a:ea typeface="+mn-ea"/>
              <a:cs typeface="+mn-cs"/>
            </a:rPr>
            <a:t>IPFire</a:t>
          </a:r>
          <a:r>
            <a:rPr lang="es-ES" sz="3100">
              <a:latin typeface="Arial"/>
              <a:ea typeface="+mn-ea"/>
              <a:cs typeface="+mn-cs"/>
            </a:rPr>
            <a:t> (Linux), etc.</a:t>
          </a:r>
        </a:p>
      </dgm:t>
    </dgm:pt>
    <dgm:pt modelId="{9C06099D-9046-44CC-8D1F-D2E4081255D8}" type="parTrans" cxnId="{F2D1F14C-8018-47A0-A5F1-6EC9FB20F96D}">
      <dgm:prSet/>
      <dgm:spPr/>
    </dgm:pt>
    <dgm:pt modelId="{31971FBA-5797-44F4-A038-AD7A1154D166}" type="sibTrans" cxnId="{F2D1F14C-8018-47A0-A5F1-6EC9FB20F96D}">
      <dgm:prSet/>
      <dgm:spPr/>
    </dgm:pt>
    <dgm:pt modelId="{BDA1BEAD-6C60-4E2B-B332-D626629DAC04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Alojado entre la DMZ y el Internet/red interna.</a:t>
          </a:r>
        </a:p>
      </dgm:t>
    </dgm:pt>
    <dgm:pt modelId="{3C095A9A-B3E6-4D37-AA5B-3F900073A926}" type="parTrans" cxnId="{554025D0-09A6-4B4D-895D-DD4D92225358}">
      <dgm:prSet/>
      <dgm:spPr/>
    </dgm:pt>
    <dgm:pt modelId="{E937873A-C09D-4077-B985-C7B04127C625}" type="sibTrans" cxnId="{554025D0-09A6-4B4D-895D-DD4D92225358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9D8794D9-A245-4008-89FB-F0549F6702FD}" type="pres">
      <dgm:prSet presAssocID="{C348C15F-4D7A-40F1-9F7F-E1BD338B825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5701E1D-F151-4078-BF00-47344E34DED0}" type="pres">
      <dgm:prSet presAssocID="{5137BDAE-CB47-489C-9CC6-885C98668140}" presName="spacer" presStyleCnt="0"/>
      <dgm:spPr/>
    </dgm:pt>
    <dgm:pt modelId="{D937CB01-D2D4-46A2-A50F-75FA60EF6A31}" type="pres">
      <dgm:prSet presAssocID="{1E784E63-1DD4-4D49-9F00-198BBCF4809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B9332F0-A237-4514-A93B-5C3FFC1DD13F}" type="pres">
      <dgm:prSet presAssocID="{F8F4E65A-1DF3-4A97-A286-3C08E7EFC9AC}" presName="spacer" presStyleCnt="0"/>
      <dgm:spPr/>
    </dgm:pt>
    <dgm:pt modelId="{7490D395-165A-4D45-8F1B-F9413555DC59}" type="pres">
      <dgm:prSet presAssocID="{401B488F-FA35-46F6-887B-B5AD533263A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B5D7BDF-4DAD-461E-9B69-41CE1B1E0D65}" type="pres">
      <dgm:prSet presAssocID="{CCC60545-12D1-40CB-8672-6C3D3C8BB9A9}" presName="spacer" presStyleCnt="0"/>
      <dgm:spPr/>
    </dgm:pt>
    <dgm:pt modelId="{0687467A-41E9-4990-B187-CE34844CABD3}" type="pres">
      <dgm:prSet presAssocID="{F6454EAF-8922-4E45-8F99-B290F7CB3D0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3BEE6E2-4F31-4605-AECC-FD4906E30F89}" type="pres">
      <dgm:prSet presAssocID="{31971FBA-5797-44F4-A038-AD7A1154D166}" presName="spacer" presStyleCnt="0"/>
      <dgm:spPr/>
    </dgm:pt>
    <dgm:pt modelId="{E6CBE96D-2952-4059-9D55-FC93B1086DA9}" type="pres">
      <dgm:prSet presAssocID="{BDA1BEAD-6C60-4E2B-B332-D626629DAC0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F2D1F14C-8018-47A0-A5F1-6EC9FB20F96D}" srcId="{B831AC38-59D1-42DB-A859-9FEBDA658A78}" destId="{F6454EAF-8922-4E45-8F99-B290F7CB3D03}" srcOrd="3" destOrd="0" parTransId="{9C06099D-9046-44CC-8D1F-D2E4081255D8}" sibTransId="{31971FBA-5797-44F4-A038-AD7A1154D166}"/>
    <dgm:cxn modelId="{1F375671-2207-4950-B6B1-0811265AE5A8}" type="presOf" srcId="{401B488F-FA35-46F6-887B-B5AD533263A1}" destId="{7490D395-165A-4D45-8F1B-F9413555DC59}" srcOrd="0" destOrd="0" presId="urn:microsoft.com/office/officeart/2005/8/layout/vList2"/>
    <dgm:cxn modelId="{AD7AB572-1260-4D03-A752-665AFE79DE81}" type="presOf" srcId="{1E784E63-1DD4-4D49-9F00-198BBCF48093}" destId="{D937CB01-D2D4-46A2-A50F-75FA60EF6A31}" srcOrd="0" destOrd="0" presId="urn:microsoft.com/office/officeart/2005/8/layout/vList2"/>
    <dgm:cxn modelId="{C8898683-5764-F544-9570-70FEE79CC63F}" type="presOf" srcId="{BDA1BEAD-6C60-4E2B-B332-D626629DAC04}" destId="{E6CBE96D-2952-4059-9D55-FC93B1086DA9}" srcOrd="0" destOrd="0" presId="urn:microsoft.com/office/officeart/2005/8/layout/vList2"/>
    <dgm:cxn modelId="{DD69AF90-56BB-4E64-8958-037907C65FBB}" srcId="{B831AC38-59D1-42DB-A859-9FEBDA658A78}" destId="{401B488F-FA35-46F6-887B-B5AD533263A1}" srcOrd="2" destOrd="0" parTransId="{39D8BEF8-21C7-4BF0-AB36-0B82AE747B82}" sibTransId="{CCC60545-12D1-40CB-8672-6C3D3C8BB9A9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F907E096-057E-40DC-A693-E85BBAA38487}" type="presOf" srcId="{F6454EAF-8922-4E45-8F99-B290F7CB3D03}" destId="{0687467A-41E9-4990-B187-CE34844CABD3}" srcOrd="0" destOrd="0" presId="urn:microsoft.com/office/officeart/2005/8/layout/vList2"/>
    <dgm:cxn modelId="{CB7287AA-0DFA-4136-ACD7-D91148A56DE0}" type="presOf" srcId="{C348C15F-4D7A-40F1-9F7F-E1BD338B8258}" destId="{9D8794D9-A245-4008-89FB-F0549F6702FD}" srcOrd="0" destOrd="0" presId="urn:microsoft.com/office/officeart/2005/8/layout/vList2"/>
    <dgm:cxn modelId="{554025D0-09A6-4B4D-895D-DD4D92225358}" srcId="{B831AC38-59D1-42DB-A859-9FEBDA658A78}" destId="{BDA1BEAD-6C60-4E2B-B332-D626629DAC04}" srcOrd="4" destOrd="0" parTransId="{3C095A9A-B3E6-4D37-AA5B-3F900073A926}" sibTransId="{E937873A-C09D-4077-B985-C7B04127C625}"/>
    <dgm:cxn modelId="{004C6ED6-9D42-4E2A-AA9E-45D937D03DDA}" srcId="{B831AC38-59D1-42DB-A859-9FEBDA658A78}" destId="{1E784E63-1DD4-4D49-9F00-198BBCF48093}" srcOrd="1" destOrd="0" parTransId="{272B8344-632E-4FBE-9B1D-4E2C2C8899FB}" sibTransId="{F8F4E65A-1DF3-4A97-A286-3C08E7EFC9AC}"/>
    <dgm:cxn modelId="{B202D685-857A-424D-8D64-F92B46FFBBFB}" type="presParOf" srcId="{AB02B1C8-1A70-4A51-B556-6A227DB2D906}" destId="{9D8794D9-A245-4008-89FB-F0549F6702FD}" srcOrd="0" destOrd="0" presId="urn:microsoft.com/office/officeart/2005/8/layout/vList2"/>
    <dgm:cxn modelId="{6224E9DB-03AC-4476-8C3D-A5BB69656D97}" type="presParOf" srcId="{AB02B1C8-1A70-4A51-B556-6A227DB2D906}" destId="{65701E1D-F151-4078-BF00-47344E34DED0}" srcOrd="1" destOrd="0" presId="urn:microsoft.com/office/officeart/2005/8/layout/vList2"/>
    <dgm:cxn modelId="{A64AE34F-CFD2-4F0E-AC52-CD1CB23C9D2E}" type="presParOf" srcId="{AB02B1C8-1A70-4A51-B556-6A227DB2D906}" destId="{D937CB01-D2D4-46A2-A50F-75FA60EF6A31}" srcOrd="2" destOrd="0" presId="urn:microsoft.com/office/officeart/2005/8/layout/vList2"/>
    <dgm:cxn modelId="{4DA6CD58-FA76-41E7-9EDA-512B1C480FF7}" type="presParOf" srcId="{AB02B1C8-1A70-4A51-B556-6A227DB2D906}" destId="{3B9332F0-A237-4514-A93B-5C3FFC1DD13F}" srcOrd="3" destOrd="0" presId="urn:microsoft.com/office/officeart/2005/8/layout/vList2"/>
    <dgm:cxn modelId="{AD81AD2C-45D8-4B84-808A-BE5E42571A75}" type="presParOf" srcId="{AB02B1C8-1A70-4A51-B556-6A227DB2D906}" destId="{7490D395-165A-4D45-8F1B-F9413555DC59}" srcOrd="4" destOrd="0" presId="urn:microsoft.com/office/officeart/2005/8/layout/vList2"/>
    <dgm:cxn modelId="{EC1C0F41-A96E-4475-8702-3EC8FECCA210}" type="presParOf" srcId="{AB02B1C8-1A70-4A51-B556-6A227DB2D906}" destId="{1B5D7BDF-4DAD-461E-9B69-41CE1B1E0D65}" srcOrd="5" destOrd="0" presId="urn:microsoft.com/office/officeart/2005/8/layout/vList2"/>
    <dgm:cxn modelId="{D198FBBC-89A4-4A36-BE0E-29B0C6E11CD5}" type="presParOf" srcId="{AB02B1C8-1A70-4A51-B556-6A227DB2D906}" destId="{0687467A-41E9-4990-B187-CE34844CABD3}" srcOrd="6" destOrd="0" presId="urn:microsoft.com/office/officeart/2005/8/layout/vList2"/>
    <dgm:cxn modelId="{FE1B0DB5-7B0F-4D4F-AEDF-9F2D42126E86}" type="presParOf" srcId="{AB02B1C8-1A70-4A51-B556-6A227DB2D906}" destId="{53BEE6E2-4F31-4605-AECC-FD4906E30F89}" srcOrd="7" destOrd="0" presId="urn:microsoft.com/office/officeart/2005/8/layout/vList2"/>
    <dgm:cxn modelId="{B5D2385C-7764-0D4E-911E-316AD19D737C}" type="presParOf" srcId="{AB02B1C8-1A70-4A51-B556-6A227DB2D906}" destId="{E6CBE96D-2952-4059-9D55-FC93B1086DA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default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 phldr="0"/>
      <dgm:spPr/>
      <dgm:t>
        <a:bodyPr/>
        <a:lstStyle/>
        <a:p>
          <a:pPr rtl="0"/>
          <a:r>
            <a:rPr lang="es-EC" sz="4400">
              <a:latin typeface="Arial"/>
            </a:rPr>
            <a:t>Red</a:t>
          </a:r>
          <a:r>
            <a:rPr lang="es-EC" sz="4400">
              <a:latin typeface="Arial"/>
              <a:cs typeface="Arial"/>
            </a:rPr>
            <a:t>: </a:t>
          </a:r>
          <a:r>
            <a:rPr lang="es-EC" sz="1100">
              <a:latin typeface="Calibri"/>
              <a:ea typeface="Calibri"/>
              <a:cs typeface="Calibri"/>
            </a:rPr>
            <a:t>Implican el uso de uno o más firewalls entre las redes externas y redes internas privadas.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447F565B-5FD9-45D8-AB2B-C2A6E0AC418C}">
      <dgm:prSet phldr="0"/>
      <dgm:spPr/>
      <dgm:t>
        <a:bodyPr/>
        <a:lstStyle/>
        <a:p>
          <a:pPr rtl="0"/>
          <a:r>
            <a:rPr lang="es-EC" sz="1100">
              <a:latin typeface="Calibri"/>
              <a:ea typeface="Calibri"/>
              <a:cs typeface="Calibri"/>
            </a:rPr>
            <a:t>Host: Requieren el uso de firewalls en dispositivos de usuario individuales y otros puntos de conexión.</a:t>
          </a:r>
        </a:p>
      </dgm:t>
    </dgm:pt>
    <dgm:pt modelId="{A1460D1A-F188-4579-8A1C-F7202E4E39D9}" type="parTrans" cxnId="{0EFC90AC-29FB-4378-9599-0A93926DA070}">
      <dgm:prSet/>
      <dgm:spPr/>
    </dgm:pt>
    <dgm:pt modelId="{A1733924-5CD2-4053-80CA-41190CB6FA31}" type="sibTrans" cxnId="{0EFC90AC-29FB-4378-9599-0A93926DA070}">
      <dgm:prSet/>
      <dgm:spPr/>
    </dgm:pt>
    <dgm:pt modelId="{6CBEC364-7425-4A8B-9406-291420EB6CCF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28CBFC22-CE47-4C13-9D9E-35CADC12FFF5}" type="pres">
      <dgm:prSet presAssocID="{0648E097-946E-4A10-87F7-DC23666EBE31}" presName="node" presStyleLbl="node1" presStyleIdx="0" presStyleCnt="2">
        <dgm:presLayoutVars>
          <dgm:bulletEnabled val="1"/>
        </dgm:presLayoutVars>
      </dgm:prSet>
      <dgm:spPr/>
    </dgm:pt>
    <dgm:pt modelId="{D090AC68-3C92-40F4-B81B-0D27E8836DE7}" type="pres">
      <dgm:prSet presAssocID="{CF09AA15-A675-49A3-82E0-7C452C4909A2}" presName="sibTrans" presStyleCnt="0"/>
      <dgm:spPr/>
    </dgm:pt>
    <dgm:pt modelId="{2798B6B0-28EA-4E3C-906C-516B6E03112A}" type="pres">
      <dgm:prSet presAssocID="{447F565B-5FD9-45D8-AB2B-C2A6E0AC418C}" presName="node" presStyleLbl="node1" presStyleIdx="1" presStyleCnt="2">
        <dgm:presLayoutVars>
          <dgm:bulletEnabled val="1"/>
        </dgm:presLayoutVars>
      </dgm:prSet>
      <dgm:spPr/>
    </dgm:pt>
  </dgm:ptLst>
  <dgm:cxnLst>
    <dgm:cxn modelId="{C2D13791-FF25-4F8A-AC21-B8E57AB508BC}" type="presOf" srcId="{0648E097-946E-4A10-87F7-DC23666EBE31}" destId="{28CBFC22-CE47-4C13-9D9E-35CADC12FFF5}" srcOrd="0" destOrd="0" presId="urn:microsoft.com/office/officeart/2005/8/layout/default"/>
    <dgm:cxn modelId="{0EFC90AC-29FB-4378-9599-0A93926DA070}" srcId="{F2C29202-7EC6-4DE0-9F77-6549215033CF}" destId="{447F565B-5FD9-45D8-AB2B-C2A6E0AC418C}" srcOrd="1" destOrd="0" parTransId="{A1460D1A-F188-4579-8A1C-F7202E4E39D9}" sibTransId="{A1733924-5CD2-4053-80CA-41190CB6FA31}"/>
    <dgm:cxn modelId="{36257DB7-81C5-4B41-AF6D-4DE8FEADA4AB}" srcId="{F2C29202-7EC6-4DE0-9F77-6549215033CF}" destId="{0648E097-946E-4A10-87F7-DC23666EBE31}" srcOrd="0" destOrd="0" parTransId="{3CAF7097-4294-48B5-BA63-19BFBC38BEE0}" sibTransId="{CF09AA15-A675-49A3-82E0-7C452C4909A2}"/>
    <dgm:cxn modelId="{B30919C1-21F9-46A5-A3E8-72DE0EFA566F}" type="presOf" srcId="{447F565B-5FD9-45D8-AB2B-C2A6E0AC418C}" destId="{2798B6B0-28EA-4E3C-906C-516B6E03112A}" srcOrd="0" destOrd="0" presId="urn:microsoft.com/office/officeart/2005/8/layout/default"/>
    <dgm:cxn modelId="{C88F43F0-446A-4102-87E3-0E2507E46F91}" type="presOf" srcId="{F2C29202-7EC6-4DE0-9F77-6549215033CF}" destId="{6CBEC364-7425-4A8B-9406-291420EB6CCF}" srcOrd="0" destOrd="0" presId="urn:microsoft.com/office/officeart/2005/8/layout/default"/>
    <dgm:cxn modelId="{08BF03F1-6C47-4523-8BC7-17AF01DB7441}" type="presParOf" srcId="{6CBEC364-7425-4A8B-9406-291420EB6CCF}" destId="{28CBFC22-CE47-4C13-9D9E-35CADC12FFF5}" srcOrd="0" destOrd="0" presId="urn:microsoft.com/office/officeart/2005/8/layout/default"/>
    <dgm:cxn modelId="{C6BF5B02-43F3-4A27-835B-EFAFBB84D55D}" type="presParOf" srcId="{6CBEC364-7425-4A8B-9406-291420EB6CCF}" destId="{D090AC68-3C92-40F4-B81B-0D27E8836DE7}" srcOrd="1" destOrd="0" presId="urn:microsoft.com/office/officeart/2005/8/layout/default"/>
    <dgm:cxn modelId="{73522C51-9BDE-4808-8403-0261166A23AC}" type="presParOf" srcId="{6CBEC364-7425-4A8B-9406-291420EB6CCF}" destId="{2798B6B0-28EA-4E3C-906C-516B6E03112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process5" loCatId="process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Monitorea el tráfico de red.</a:t>
          </a: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  <dgm:t>
        <a:bodyPr/>
        <a:lstStyle/>
        <a:p>
          <a:endParaRPr lang="en-US"/>
        </a:p>
      </dgm:t>
    </dgm:pt>
    <dgm:pt modelId="{1E784E63-1DD4-4D49-9F00-198BBCF48093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Arial"/>
            </a:rPr>
            <a:t>Protección contra virus y malware.</a:t>
          </a:r>
        </a:p>
      </dgm:t>
    </dgm:pt>
    <dgm:pt modelId="{272B8344-632E-4FBE-9B1D-4E2C2C8899FB}" type="parTrans" cxnId="{004C6ED6-9D42-4E2A-AA9E-45D937D03DDA}">
      <dgm:prSet/>
      <dgm:spPr/>
    </dgm:pt>
    <dgm:pt modelId="{F8F4E65A-1DF3-4A97-A286-3C08E7EFC9AC}" type="sibTrans" cxnId="{004C6ED6-9D42-4E2A-AA9E-45D937D03DDA}">
      <dgm:prSet/>
      <dgm:spPr/>
      <dgm:t>
        <a:bodyPr/>
        <a:lstStyle/>
        <a:p>
          <a:endParaRPr lang="en-US"/>
        </a:p>
      </dgm:t>
    </dgm:pt>
    <dgm:pt modelId="{794BE187-8858-438A-BF58-5AE8EACA242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Control de acceso.</a:t>
          </a:r>
          <a:endParaRPr lang="es-ES" sz="3100">
            <a:ea typeface="+mn-ea"/>
            <a:cs typeface="+mn-cs"/>
          </a:endParaRPr>
        </a:p>
      </dgm:t>
    </dgm:pt>
    <dgm:pt modelId="{FD125B47-14FA-414F-A5A7-B20881716151}" type="parTrans" cxnId="{9ABBDAC6-D70A-463B-BC83-1E13C204886C}">
      <dgm:prSet/>
      <dgm:spPr/>
    </dgm:pt>
    <dgm:pt modelId="{AD295CD4-B25E-424B-AB7E-E94E64D32085}" type="sibTrans" cxnId="{9ABBDAC6-D70A-463B-BC83-1E13C204886C}">
      <dgm:prSet/>
      <dgm:spPr/>
      <dgm:t>
        <a:bodyPr/>
        <a:lstStyle/>
        <a:p>
          <a:endParaRPr lang="en-US"/>
        </a:p>
      </dgm:t>
    </dgm:pt>
    <dgm:pt modelId="{A1EF3ED8-69A1-465C-B400-87C693369E0E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Altos costos.</a:t>
          </a:r>
        </a:p>
      </dgm:t>
    </dgm:pt>
    <dgm:pt modelId="{A60AF07C-8F09-41DC-9C94-29A66433A0F2}" type="parTrans" cxnId="{35F77E07-4BFA-4F82-8256-FA87786E7BD2}">
      <dgm:prSet/>
      <dgm:spPr/>
    </dgm:pt>
    <dgm:pt modelId="{184416A6-A5B1-4843-AC36-BC61D517AF36}" type="sibTrans" cxnId="{35F77E07-4BFA-4F82-8256-FA87786E7BD2}">
      <dgm:prSet/>
      <dgm:spPr/>
      <dgm:t>
        <a:bodyPr/>
        <a:lstStyle/>
        <a:p>
          <a:endParaRPr lang="en-US"/>
        </a:p>
      </dgm:t>
    </dgm:pt>
    <dgm:pt modelId="{4C02072E-535F-4060-848E-B61BB1DAEEB4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100">
              <a:latin typeface="Arial"/>
              <a:ea typeface="+mn-ea"/>
              <a:cs typeface="+mn-cs"/>
            </a:rPr>
            <a:t>Consume recursos y RAM.</a:t>
          </a:r>
        </a:p>
      </dgm:t>
    </dgm:pt>
    <dgm:pt modelId="{5FD65F56-2058-438C-9FE1-E5084835C43E}" type="parTrans" cxnId="{02356C8B-CEEC-4F9F-9E89-9D62D4C9B8D0}">
      <dgm:prSet/>
      <dgm:spPr/>
    </dgm:pt>
    <dgm:pt modelId="{E7591A49-9E9E-446B-8AAD-C5BCF6610730}" type="sibTrans" cxnId="{02356C8B-CEEC-4F9F-9E89-9D62D4C9B8D0}">
      <dgm:prSet/>
      <dgm:spPr/>
    </dgm:pt>
    <dgm:pt modelId="{9888F82F-33BD-427D-8C02-A63616CF0425}" type="pres">
      <dgm:prSet presAssocID="{B831AC38-59D1-42DB-A859-9FEBDA658A78}" presName="diagram" presStyleCnt="0">
        <dgm:presLayoutVars>
          <dgm:dir/>
          <dgm:resizeHandles val="exact"/>
        </dgm:presLayoutVars>
      </dgm:prSet>
      <dgm:spPr/>
    </dgm:pt>
    <dgm:pt modelId="{6519DA4B-8C36-4446-9E98-7D52DC346D2F}" type="pres">
      <dgm:prSet presAssocID="{C348C15F-4D7A-40F1-9F7F-E1BD338B8258}" presName="node" presStyleLbl="node1" presStyleIdx="0" presStyleCnt="5">
        <dgm:presLayoutVars>
          <dgm:bulletEnabled val="1"/>
        </dgm:presLayoutVars>
      </dgm:prSet>
      <dgm:spPr/>
    </dgm:pt>
    <dgm:pt modelId="{BE6944C9-B0E3-438A-8032-8C8F8B5F1467}" type="pres">
      <dgm:prSet presAssocID="{5137BDAE-CB47-489C-9CC6-885C98668140}" presName="sibTrans" presStyleLbl="sibTrans2D1" presStyleIdx="0" presStyleCnt="4"/>
      <dgm:spPr/>
    </dgm:pt>
    <dgm:pt modelId="{A7B26B03-055B-492C-AC42-995A76446773}" type="pres">
      <dgm:prSet presAssocID="{5137BDAE-CB47-489C-9CC6-885C98668140}" presName="connectorText" presStyleLbl="sibTrans2D1" presStyleIdx="0" presStyleCnt="4"/>
      <dgm:spPr/>
    </dgm:pt>
    <dgm:pt modelId="{FF45205F-B836-45A6-8595-4067CBB586A9}" type="pres">
      <dgm:prSet presAssocID="{1E784E63-1DD4-4D49-9F00-198BBCF48093}" presName="node" presStyleLbl="node1" presStyleIdx="1" presStyleCnt="5">
        <dgm:presLayoutVars>
          <dgm:bulletEnabled val="1"/>
        </dgm:presLayoutVars>
      </dgm:prSet>
      <dgm:spPr/>
    </dgm:pt>
    <dgm:pt modelId="{FD322121-05C4-49F6-AF43-71F8456EAF2F}" type="pres">
      <dgm:prSet presAssocID="{F8F4E65A-1DF3-4A97-A286-3C08E7EFC9AC}" presName="sibTrans" presStyleLbl="sibTrans2D1" presStyleIdx="1" presStyleCnt="4"/>
      <dgm:spPr/>
    </dgm:pt>
    <dgm:pt modelId="{FCB6FF41-39CF-4206-8AFC-12C20B84D4C6}" type="pres">
      <dgm:prSet presAssocID="{F8F4E65A-1DF3-4A97-A286-3C08E7EFC9AC}" presName="connectorText" presStyleLbl="sibTrans2D1" presStyleIdx="1" presStyleCnt="4"/>
      <dgm:spPr/>
    </dgm:pt>
    <dgm:pt modelId="{1F55DF76-F62B-4BE6-B247-C5DC1D132407}" type="pres">
      <dgm:prSet presAssocID="{794BE187-8858-438A-BF58-5AE8EACA2421}" presName="node" presStyleLbl="node1" presStyleIdx="2" presStyleCnt="5">
        <dgm:presLayoutVars>
          <dgm:bulletEnabled val="1"/>
        </dgm:presLayoutVars>
      </dgm:prSet>
      <dgm:spPr/>
    </dgm:pt>
    <dgm:pt modelId="{0F4D0451-EADA-4BC0-ACF8-349926520A04}" type="pres">
      <dgm:prSet presAssocID="{AD295CD4-B25E-424B-AB7E-E94E64D32085}" presName="sibTrans" presStyleLbl="sibTrans2D1" presStyleIdx="2" presStyleCnt="4"/>
      <dgm:spPr/>
    </dgm:pt>
    <dgm:pt modelId="{CD954298-DC64-4147-BD54-017E43BC88FB}" type="pres">
      <dgm:prSet presAssocID="{AD295CD4-B25E-424B-AB7E-E94E64D32085}" presName="connectorText" presStyleLbl="sibTrans2D1" presStyleIdx="2" presStyleCnt="4"/>
      <dgm:spPr/>
    </dgm:pt>
    <dgm:pt modelId="{7A8619AD-93E7-479E-A524-C5AF10B51DA8}" type="pres">
      <dgm:prSet presAssocID="{A1EF3ED8-69A1-465C-B400-87C693369E0E}" presName="node" presStyleLbl="node1" presStyleIdx="3" presStyleCnt="5">
        <dgm:presLayoutVars>
          <dgm:bulletEnabled val="1"/>
        </dgm:presLayoutVars>
      </dgm:prSet>
      <dgm:spPr/>
    </dgm:pt>
    <dgm:pt modelId="{179685E9-391F-44EE-BDA6-2FD464905A00}" type="pres">
      <dgm:prSet presAssocID="{184416A6-A5B1-4843-AC36-BC61D517AF36}" presName="sibTrans" presStyleLbl="sibTrans2D1" presStyleIdx="3" presStyleCnt="4"/>
      <dgm:spPr/>
    </dgm:pt>
    <dgm:pt modelId="{6BEE1832-D61E-4861-8AD2-F80D1A48FC6B}" type="pres">
      <dgm:prSet presAssocID="{184416A6-A5B1-4843-AC36-BC61D517AF36}" presName="connectorText" presStyleLbl="sibTrans2D1" presStyleIdx="3" presStyleCnt="4"/>
      <dgm:spPr/>
    </dgm:pt>
    <dgm:pt modelId="{558BD4E8-8D50-43BC-96D4-04C056B8E6C3}" type="pres">
      <dgm:prSet presAssocID="{4C02072E-535F-4060-848E-B61BB1DAEEB4}" presName="node" presStyleLbl="node1" presStyleIdx="4" presStyleCnt="5">
        <dgm:presLayoutVars>
          <dgm:bulletEnabled val="1"/>
        </dgm:presLayoutVars>
      </dgm:prSet>
      <dgm:spPr/>
    </dgm:pt>
  </dgm:ptLst>
  <dgm:cxnLst>
    <dgm:cxn modelId="{35F77E07-4BFA-4F82-8256-FA87786E7BD2}" srcId="{B831AC38-59D1-42DB-A859-9FEBDA658A78}" destId="{A1EF3ED8-69A1-465C-B400-87C693369E0E}" srcOrd="3" destOrd="0" parTransId="{A60AF07C-8F09-41DC-9C94-29A66433A0F2}" sibTransId="{184416A6-A5B1-4843-AC36-BC61D517AF36}"/>
    <dgm:cxn modelId="{B6B2100D-567E-4DBB-B10A-C7C2418452C9}" type="presOf" srcId="{F8F4E65A-1DF3-4A97-A286-3C08E7EFC9AC}" destId="{FD322121-05C4-49F6-AF43-71F8456EAF2F}" srcOrd="0" destOrd="0" presId="urn:microsoft.com/office/officeart/2005/8/layout/process5"/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FF44BB3E-4C0D-4300-A228-FDE1B343EE28}" type="presOf" srcId="{AD295CD4-B25E-424B-AB7E-E94E64D32085}" destId="{CD954298-DC64-4147-BD54-017E43BC88FB}" srcOrd="1" destOrd="0" presId="urn:microsoft.com/office/officeart/2005/8/layout/process5"/>
    <dgm:cxn modelId="{9192CB4F-6398-4A3C-88E8-11C7487B8E4A}" type="presOf" srcId="{B831AC38-59D1-42DB-A859-9FEBDA658A78}" destId="{9888F82F-33BD-427D-8C02-A63616CF0425}" srcOrd="0" destOrd="0" presId="urn:microsoft.com/office/officeart/2005/8/layout/process5"/>
    <dgm:cxn modelId="{75590654-354A-4225-8C1F-309574DAEDD9}" type="presOf" srcId="{A1EF3ED8-69A1-465C-B400-87C693369E0E}" destId="{7A8619AD-93E7-479E-A524-C5AF10B51DA8}" srcOrd="0" destOrd="0" presId="urn:microsoft.com/office/officeart/2005/8/layout/process5"/>
    <dgm:cxn modelId="{98BCE983-E754-470A-93AE-89384DC5FC47}" type="presOf" srcId="{AD295CD4-B25E-424B-AB7E-E94E64D32085}" destId="{0F4D0451-EADA-4BC0-ACF8-349926520A04}" srcOrd="0" destOrd="0" presId="urn:microsoft.com/office/officeart/2005/8/layout/process5"/>
    <dgm:cxn modelId="{02356C8B-CEEC-4F9F-9E89-9D62D4C9B8D0}" srcId="{B831AC38-59D1-42DB-A859-9FEBDA658A78}" destId="{4C02072E-535F-4060-848E-B61BB1DAEEB4}" srcOrd="4" destOrd="0" parTransId="{5FD65F56-2058-438C-9FE1-E5084835C43E}" sibTransId="{E7591A49-9E9E-446B-8AAD-C5BCF6610730}"/>
    <dgm:cxn modelId="{4A3CAAA7-694A-4428-843C-1845E07C9D02}" type="presOf" srcId="{C348C15F-4D7A-40F1-9F7F-E1BD338B8258}" destId="{6519DA4B-8C36-4446-9E98-7D52DC346D2F}" srcOrd="0" destOrd="0" presId="urn:microsoft.com/office/officeart/2005/8/layout/process5"/>
    <dgm:cxn modelId="{5D66DCBE-44C1-4D83-A41D-793A67772D49}" type="presOf" srcId="{5137BDAE-CB47-489C-9CC6-885C98668140}" destId="{A7B26B03-055B-492C-AC42-995A76446773}" srcOrd="1" destOrd="0" presId="urn:microsoft.com/office/officeart/2005/8/layout/process5"/>
    <dgm:cxn modelId="{7B1A0AC0-CBCF-4D94-A76F-18B479B42906}" type="presOf" srcId="{794BE187-8858-438A-BF58-5AE8EACA2421}" destId="{1F55DF76-F62B-4BE6-B247-C5DC1D132407}" srcOrd="0" destOrd="0" presId="urn:microsoft.com/office/officeart/2005/8/layout/process5"/>
    <dgm:cxn modelId="{9ABBDAC6-D70A-463B-BC83-1E13C204886C}" srcId="{B831AC38-59D1-42DB-A859-9FEBDA658A78}" destId="{794BE187-8858-438A-BF58-5AE8EACA2421}" srcOrd="2" destOrd="0" parTransId="{FD125B47-14FA-414F-A5A7-B20881716151}" sibTransId="{AD295CD4-B25E-424B-AB7E-E94E64D32085}"/>
    <dgm:cxn modelId="{39BBC6CA-910C-475C-9EC9-F86279F617CC}" type="presOf" srcId="{184416A6-A5B1-4843-AC36-BC61D517AF36}" destId="{6BEE1832-D61E-4861-8AD2-F80D1A48FC6B}" srcOrd="1" destOrd="0" presId="urn:microsoft.com/office/officeart/2005/8/layout/process5"/>
    <dgm:cxn modelId="{B40D70CF-908A-4745-932F-E10F902F7031}" type="presOf" srcId="{4C02072E-535F-4060-848E-B61BB1DAEEB4}" destId="{558BD4E8-8D50-43BC-96D4-04C056B8E6C3}" srcOrd="0" destOrd="0" presId="urn:microsoft.com/office/officeart/2005/8/layout/process5"/>
    <dgm:cxn modelId="{004C6ED6-9D42-4E2A-AA9E-45D937D03DDA}" srcId="{B831AC38-59D1-42DB-A859-9FEBDA658A78}" destId="{1E784E63-1DD4-4D49-9F00-198BBCF48093}" srcOrd="1" destOrd="0" parTransId="{272B8344-632E-4FBE-9B1D-4E2C2C8899FB}" sibTransId="{F8F4E65A-1DF3-4A97-A286-3C08E7EFC9AC}"/>
    <dgm:cxn modelId="{E4A5DFE1-E7D0-46E7-B536-79C13525A830}" type="presOf" srcId="{5137BDAE-CB47-489C-9CC6-885C98668140}" destId="{BE6944C9-B0E3-438A-8032-8C8F8B5F1467}" srcOrd="0" destOrd="0" presId="urn:microsoft.com/office/officeart/2005/8/layout/process5"/>
    <dgm:cxn modelId="{C63BADE2-8E5C-4F29-BD3D-3736D83E2028}" type="presOf" srcId="{F8F4E65A-1DF3-4A97-A286-3C08E7EFC9AC}" destId="{FCB6FF41-39CF-4206-8AFC-12C20B84D4C6}" srcOrd="1" destOrd="0" presId="urn:microsoft.com/office/officeart/2005/8/layout/process5"/>
    <dgm:cxn modelId="{5CA0AFE5-6948-4A2F-8417-9F3466E66A31}" type="presOf" srcId="{184416A6-A5B1-4843-AC36-BC61D517AF36}" destId="{179685E9-391F-44EE-BDA6-2FD464905A00}" srcOrd="0" destOrd="0" presId="urn:microsoft.com/office/officeart/2005/8/layout/process5"/>
    <dgm:cxn modelId="{6057ECF3-CAC9-45C7-8C22-16A8389B563E}" type="presOf" srcId="{1E784E63-1DD4-4D49-9F00-198BBCF48093}" destId="{FF45205F-B836-45A6-8595-4067CBB586A9}" srcOrd="0" destOrd="0" presId="urn:microsoft.com/office/officeart/2005/8/layout/process5"/>
    <dgm:cxn modelId="{F7ACBBF6-EE19-419E-90B4-89C372270DF5}" type="presParOf" srcId="{9888F82F-33BD-427D-8C02-A63616CF0425}" destId="{6519DA4B-8C36-4446-9E98-7D52DC346D2F}" srcOrd="0" destOrd="0" presId="urn:microsoft.com/office/officeart/2005/8/layout/process5"/>
    <dgm:cxn modelId="{342E2002-C13C-4BE5-9A84-FC77F5E2E23C}" type="presParOf" srcId="{9888F82F-33BD-427D-8C02-A63616CF0425}" destId="{BE6944C9-B0E3-438A-8032-8C8F8B5F1467}" srcOrd="1" destOrd="0" presId="urn:microsoft.com/office/officeart/2005/8/layout/process5"/>
    <dgm:cxn modelId="{B86B95F1-4669-4F4E-A29A-7850CB04615F}" type="presParOf" srcId="{BE6944C9-B0E3-438A-8032-8C8F8B5F1467}" destId="{A7B26B03-055B-492C-AC42-995A76446773}" srcOrd="0" destOrd="0" presId="urn:microsoft.com/office/officeart/2005/8/layout/process5"/>
    <dgm:cxn modelId="{A2B9A0D3-77E8-4539-9F4A-7E2F8E4ABFB8}" type="presParOf" srcId="{9888F82F-33BD-427D-8C02-A63616CF0425}" destId="{FF45205F-B836-45A6-8595-4067CBB586A9}" srcOrd="2" destOrd="0" presId="urn:microsoft.com/office/officeart/2005/8/layout/process5"/>
    <dgm:cxn modelId="{22AF46CF-6A29-4806-A83C-F860DA0D7B0D}" type="presParOf" srcId="{9888F82F-33BD-427D-8C02-A63616CF0425}" destId="{FD322121-05C4-49F6-AF43-71F8456EAF2F}" srcOrd="3" destOrd="0" presId="urn:microsoft.com/office/officeart/2005/8/layout/process5"/>
    <dgm:cxn modelId="{B825C702-32C2-4874-8411-EACF433BB5FF}" type="presParOf" srcId="{FD322121-05C4-49F6-AF43-71F8456EAF2F}" destId="{FCB6FF41-39CF-4206-8AFC-12C20B84D4C6}" srcOrd="0" destOrd="0" presId="urn:microsoft.com/office/officeart/2005/8/layout/process5"/>
    <dgm:cxn modelId="{CC68B70E-7DA5-48A9-BBD9-080462D0739A}" type="presParOf" srcId="{9888F82F-33BD-427D-8C02-A63616CF0425}" destId="{1F55DF76-F62B-4BE6-B247-C5DC1D132407}" srcOrd="4" destOrd="0" presId="urn:microsoft.com/office/officeart/2005/8/layout/process5"/>
    <dgm:cxn modelId="{717A251B-A142-40BE-8992-5F0120E50EF8}" type="presParOf" srcId="{9888F82F-33BD-427D-8C02-A63616CF0425}" destId="{0F4D0451-EADA-4BC0-ACF8-349926520A04}" srcOrd="5" destOrd="0" presId="urn:microsoft.com/office/officeart/2005/8/layout/process5"/>
    <dgm:cxn modelId="{085EEFB9-400E-4129-88D2-88857A359315}" type="presParOf" srcId="{0F4D0451-EADA-4BC0-ACF8-349926520A04}" destId="{CD954298-DC64-4147-BD54-017E43BC88FB}" srcOrd="0" destOrd="0" presId="urn:microsoft.com/office/officeart/2005/8/layout/process5"/>
    <dgm:cxn modelId="{B36E3E3C-7A69-430B-8465-C7D5BFB7AE64}" type="presParOf" srcId="{9888F82F-33BD-427D-8C02-A63616CF0425}" destId="{7A8619AD-93E7-479E-A524-C5AF10B51DA8}" srcOrd="6" destOrd="0" presId="urn:microsoft.com/office/officeart/2005/8/layout/process5"/>
    <dgm:cxn modelId="{6AFE1A68-42C4-4EC2-AA69-AD7AF88E21B4}" type="presParOf" srcId="{9888F82F-33BD-427D-8C02-A63616CF0425}" destId="{179685E9-391F-44EE-BDA6-2FD464905A00}" srcOrd="7" destOrd="0" presId="urn:microsoft.com/office/officeart/2005/8/layout/process5"/>
    <dgm:cxn modelId="{D791B170-17E3-42C8-A4CF-46E0F9304AB0}" type="presParOf" srcId="{179685E9-391F-44EE-BDA6-2FD464905A00}" destId="{6BEE1832-D61E-4861-8AD2-F80D1A48FC6B}" srcOrd="0" destOrd="0" presId="urn:microsoft.com/office/officeart/2005/8/layout/process5"/>
    <dgm:cxn modelId="{64A64C32-5C45-46E8-BCDF-BB3437EE69C4}" type="presParOf" srcId="{9888F82F-33BD-427D-8C02-A63616CF0425}" destId="{558BD4E8-8D50-43BC-96D4-04C056B8E6C3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>
              <a:ea typeface="+mn-ea"/>
              <a:cs typeface="+mn-cs"/>
            </a:rPr>
            <a:t>Administra colas de impresión y prioridades.</a:t>
          </a:r>
        </a:p>
      </dgm:t>
    </dgm:pt>
    <dgm:pt modelId="{F9FDDEDB-567B-40D2-9DA0-9F3CDA2AEB04}" type="parTrans" cxnId="{F8A0B224-B34C-4701-A592-87F27A945D2C}">
      <dgm:prSet/>
      <dgm:spPr/>
      <dgm:t>
        <a:bodyPr/>
        <a:lstStyle/>
        <a:p>
          <a:endParaRPr lang="es-MX"/>
        </a:p>
      </dgm:t>
    </dgm:pt>
    <dgm:pt modelId="{5137BDAE-CB47-489C-9CC6-885C98668140}" type="sibTrans" cxnId="{F8A0B224-B34C-4701-A592-87F27A945D2C}">
      <dgm:prSet/>
      <dgm:spPr/>
      <dgm:t>
        <a:bodyPr/>
        <a:lstStyle/>
        <a:p>
          <a:endParaRPr lang="es-MX"/>
        </a:p>
      </dgm:t>
    </dgm:pt>
    <dgm:pt modelId="{1E784E63-1DD4-4D49-9F00-198BBCF48093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500">
              <a:ea typeface="+mn-ea"/>
              <a:cs typeface="+mn-cs"/>
            </a:rPr>
            <a:t>Supervisa el estado de impresoras y trabajos pendientes.</a:t>
          </a:r>
        </a:p>
      </dgm:t>
    </dgm:pt>
    <dgm:pt modelId="{272B8344-632E-4FBE-9B1D-4E2C2C8899FB}" type="parTrans" cxnId="{004C6ED6-9D42-4E2A-AA9E-45D937D03DDA}">
      <dgm:prSet/>
      <dgm:spPr/>
      <dgm:t>
        <a:bodyPr/>
        <a:lstStyle/>
        <a:p>
          <a:endParaRPr lang="es-MX"/>
        </a:p>
      </dgm:t>
    </dgm:pt>
    <dgm:pt modelId="{F8F4E65A-1DF3-4A97-A286-3C08E7EFC9AC}" type="sibTrans" cxnId="{004C6ED6-9D42-4E2A-AA9E-45D937D03DDA}">
      <dgm:prSet/>
      <dgm:spPr/>
      <dgm:t>
        <a:bodyPr/>
        <a:lstStyle/>
        <a:p>
          <a:endParaRPr lang="es-MX"/>
        </a:p>
      </dgm:t>
    </dgm:pt>
    <dgm:pt modelId="{401B488F-FA35-46F6-887B-B5AD533263A1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500">
              <a:ea typeface="+mn-ea"/>
              <a:cs typeface="+mn-cs"/>
            </a:rPr>
            <a:t>Permite compartir impresoras entre varios equipos.</a:t>
          </a:r>
        </a:p>
      </dgm:t>
    </dgm:pt>
    <dgm:pt modelId="{39D8BEF8-21C7-4BF0-AB36-0B82AE747B82}" type="parTrans" cxnId="{DD69AF90-56BB-4E64-8958-037907C65FBB}">
      <dgm:prSet/>
      <dgm:spPr/>
      <dgm:t>
        <a:bodyPr/>
        <a:lstStyle/>
        <a:p>
          <a:endParaRPr lang="es-MX"/>
        </a:p>
      </dgm:t>
    </dgm:pt>
    <dgm:pt modelId="{CCC60545-12D1-40CB-8672-6C3D3C8BB9A9}" type="sibTrans" cxnId="{DD69AF90-56BB-4E64-8958-037907C65FBB}">
      <dgm:prSet/>
      <dgm:spPr/>
      <dgm:t>
        <a:bodyPr/>
        <a:lstStyle/>
        <a:p>
          <a:endParaRPr lang="es-MX"/>
        </a:p>
      </dgm:t>
    </dgm:pt>
    <dgm:pt modelId="{F6454EAF-8922-4E45-8F99-B290F7CB3D03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500">
              <a:ea typeface="+mn-ea"/>
              <a:cs typeface="+mn-cs"/>
            </a:rPr>
            <a:t>Compatible con distintos protocolos (IPP, SMB, LPD).</a:t>
          </a:r>
        </a:p>
      </dgm:t>
    </dgm:pt>
    <dgm:pt modelId="{9C06099D-9046-44CC-8D1F-D2E4081255D8}" type="parTrans" cxnId="{F2D1F14C-8018-47A0-A5F1-6EC9FB20F96D}">
      <dgm:prSet/>
      <dgm:spPr/>
      <dgm:t>
        <a:bodyPr/>
        <a:lstStyle/>
        <a:p>
          <a:endParaRPr lang="es-MX"/>
        </a:p>
      </dgm:t>
    </dgm:pt>
    <dgm:pt modelId="{31971FBA-5797-44F4-A038-AD7A1154D166}" type="sibTrans" cxnId="{F2D1F14C-8018-47A0-A5F1-6EC9FB20F96D}">
      <dgm:prSet/>
      <dgm:spPr/>
      <dgm:t>
        <a:bodyPr/>
        <a:lstStyle/>
        <a:p>
          <a:endParaRPr lang="es-MX"/>
        </a:p>
      </dgm:t>
    </dgm:pt>
    <dgm:pt modelId="{28D10D49-2324-49B0-BA87-505BC877C681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500">
              <a:ea typeface="+mn-ea"/>
              <a:cs typeface="+mn-cs"/>
            </a:rPr>
            <a:t>Registra actividad para control administrativo.</a:t>
          </a:r>
        </a:p>
      </dgm:t>
    </dgm:pt>
    <dgm:pt modelId="{EE3CFC78-025E-40C3-A3C6-D6AF3984CD74}" type="parTrans" cxnId="{FB8E7C85-FC9C-46FC-9CFC-95DF7A33C54F}">
      <dgm:prSet/>
      <dgm:spPr/>
      <dgm:t>
        <a:bodyPr/>
        <a:lstStyle/>
        <a:p>
          <a:endParaRPr lang="es-MX"/>
        </a:p>
      </dgm:t>
    </dgm:pt>
    <dgm:pt modelId="{5E4B9AB2-AB31-4D4D-B713-ACAB6F8FAC26}" type="sibTrans" cxnId="{FB8E7C85-FC9C-46FC-9CFC-95DF7A33C54F}">
      <dgm:prSet/>
      <dgm:spPr/>
      <dgm:t>
        <a:bodyPr/>
        <a:lstStyle/>
        <a:p>
          <a:endParaRPr lang="es-MX"/>
        </a:p>
      </dgm:t>
    </dgm:pt>
    <dgm:pt modelId="{3D6C1266-8D78-1A43-A54A-7D13B81E522B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US" sz="2500">
              <a:ea typeface="+mn-ea"/>
              <a:cs typeface="+mn-cs"/>
            </a:rPr>
            <a:t>Se ubican principalmente en la </a:t>
          </a:r>
          <a:r>
            <a:rPr lang="es-US" sz="2500" err="1">
              <a:ea typeface="+mn-ea"/>
              <a:cs typeface="+mn-cs"/>
            </a:rPr>
            <a:t>Support</a:t>
          </a:r>
          <a:r>
            <a:rPr lang="es-US" sz="2500">
              <a:ea typeface="+mn-ea"/>
              <a:cs typeface="+mn-cs"/>
            </a:rPr>
            <a:t> Network (Red de Soporte TI),</a:t>
          </a:r>
          <a:endParaRPr lang="es-ES" sz="2500">
            <a:ea typeface="+mn-ea"/>
            <a:cs typeface="+mn-cs"/>
          </a:endParaRPr>
        </a:p>
      </dgm:t>
    </dgm:pt>
    <dgm:pt modelId="{B4CDD591-B68F-2341-921B-EB80FF4813A7}" type="parTrans" cxnId="{CB7ABA2C-5005-5E47-83EF-04BBD8DEEA94}">
      <dgm:prSet/>
      <dgm:spPr/>
      <dgm:t>
        <a:bodyPr/>
        <a:lstStyle/>
        <a:p>
          <a:endParaRPr lang="es-MX"/>
        </a:p>
      </dgm:t>
    </dgm:pt>
    <dgm:pt modelId="{8029236E-328C-6D47-B939-9F2222539C47}" type="sibTrans" cxnId="{CB7ABA2C-5005-5E47-83EF-04BBD8DEEA94}">
      <dgm:prSet/>
      <dgm:spPr/>
      <dgm:t>
        <a:bodyPr/>
        <a:lstStyle/>
        <a:p>
          <a:endParaRPr lang="es-MX"/>
        </a:p>
      </dgm:t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9D8794D9-A245-4008-89FB-F0549F6702FD}" type="pres">
      <dgm:prSet presAssocID="{C348C15F-4D7A-40F1-9F7F-E1BD338B825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5701E1D-F151-4078-BF00-47344E34DED0}" type="pres">
      <dgm:prSet presAssocID="{5137BDAE-CB47-489C-9CC6-885C98668140}" presName="spacer" presStyleCnt="0"/>
      <dgm:spPr/>
    </dgm:pt>
    <dgm:pt modelId="{D937CB01-D2D4-46A2-A50F-75FA60EF6A31}" type="pres">
      <dgm:prSet presAssocID="{1E784E63-1DD4-4D49-9F00-198BBCF4809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3B9332F0-A237-4514-A93B-5C3FFC1DD13F}" type="pres">
      <dgm:prSet presAssocID="{F8F4E65A-1DF3-4A97-A286-3C08E7EFC9AC}" presName="spacer" presStyleCnt="0"/>
      <dgm:spPr/>
    </dgm:pt>
    <dgm:pt modelId="{7490D395-165A-4D45-8F1B-F9413555DC59}" type="pres">
      <dgm:prSet presAssocID="{401B488F-FA35-46F6-887B-B5AD533263A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1B5D7BDF-4DAD-461E-9B69-41CE1B1E0D65}" type="pres">
      <dgm:prSet presAssocID="{CCC60545-12D1-40CB-8672-6C3D3C8BB9A9}" presName="spacer" presStyleCnt="0"/>
      <dgm:spPr/>
    </dgm:pt>
    <dgm:pt modelId="{0687467A-41E9-4990-B187-CE34844CABD3}" type="pres">
      <dgm:prSet presAssocID="{F6454EAF-8922-4E45-8F99-B290F7CB3D03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4FC7CC6-4E1F-41A1-8CEB-5E8566BEE717}" type="pres">
      <dgm:prSet presAssocID="{31971FBA-5797-44F4-A038-AD7A1154D166}" presName="spacer" presStyleCnt="0"/>
      <dgm:spPr/>
    </dgm:pt>
    <dgm:pt modelId="{45775DD0-F45E-4845-A3CC-B0FAB65DE7A0}" type="pres">
      <dgm:prSet presAssocID="{28D10D49-2324-49B0-BA87-505BC877C68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307BCCF-5C46-3C4B-8BDC-9B396A8D1805}" type="pres">
      <dgm:prSet presAssocID="{5E4B9AB2-AB31-4D4D-B713-ACAB6F8FAC26}" presName="spacer" presStyleCnt="0"/>
      <dgm:spPr/>
    </dgm:pt>
    <dgm:pt modelId="{3C614A9B-FECC-9E49-B379-9B73B838BE8C}" type="pres">
      <dgm:prSet presAssocID="{3D6C1266-8D78-1A43-A54A-7D13B81E522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CB7ABA2C-5005-5E47-83EF-04BBD8DEEA94}" srcId="{B831AC38-59D1-42DB-A859-9FEBDA658A78}" destId="{3D6C1266-8D78-1A43-A54A-7D13B81E522B}" srcOrd="5" destOrd="0" parTransId="{B4CDD591-B68F-2341-921B-EB80FF4813A7}" sibTransId="{8029236E-328C-6D47-B939-9F2222539C47}"/>
    <dgm:cxn modelId="{40FEBA4B-872E-4586-8122-E8666D5D9396}" type="presOf" srcId="{1E784E63-1DD4-4D49-9F00-198BBCF48093}" destId="{D937CB01-D2D4-46A2-A50F-75FA60EF6A31}" srcOrd="0" destOrd="0" presId="urn:microsoft.com/office/officeart/2005/8/layout/vList2"/>
    <dgm:cxn modelId="{F2D1F14C-8018-47A0-A5F1-6EC9FB20F96D}" srcId="{B831AC38-59D1-42DB-A859-9FEBDA658A78}" destId="{F6454EAF-8922-4E45-8F99-B290F7CB3D03}" srcOrd="3" destOrd="0" parTransId="{9C06099D-9046-44CC-8D1F-D2E4081255D8}" sibTransId="{31971FBA-5797-44F4-A038-AD7A1154D166}"/>
    <dgm:cxn modelId="{8CFDE551-A2EC-4403-A91E-6759912232FF}" type="presOf" srcId="{401B488F-FA35-46F6-887B-B5AD533263A1}" destId="{7490D395-165A-4D45-8F1B-F9413555DC59}" srcOrd="0" destOrd="0" presId="urn:microsoft.com/office/officeart/2005/8/layout/vList2"/>
    <dgm:cxn modelId="{FB8E7C85-FC9C-46FC-9CFC-95DF7A33C54F}" srcId="{B831AC38-59D1-42DB-A859-9FEBDA658A78}" destId="{28D10D49-2324-49B0-BA87-505BC877C681}" srcOrd="4" destOrd="0" parTransId="{EE3CFC78-025E-40C3-A3C6-D6AF3984CD74}" sibTransId="{5E4B9AB2-AB31-4D4D-B713-ACAB6F8FAC26}"/>
    <dgm:cxn modelId="{6C73BD88-11BB-9644-9D28-45F58351E62D}" type="presOf" srcId="{3D6C1266-8D78-1A43-A54A-7D13B81E522B}" destId="{3C614A9B-FECC-9E49-B379-9B73B838BE8C}" srcOrd="0" destOrd="0" presId="urn:microsoft.com/office/officeart/2005/8/layout/vList2"/>
    <dgm:cxn modelId="{DD69AF90-56BB-4E64-8958-037907C65FBB}" srcId="{B831AC38-59D1-42DB-A859-9FEBDA658A78}" destId="{401B488F-FA35-46F6-887B-B5AD533263A1}" srcOrd="2" destOrd="0" parTransId="{39D8BEF8-21C7-4BF0-AB36-0B82AE747B82}" sibTransId="{CCC60545-12D1-40CB-8672-6C3D3C8BB9A9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A19E5EB8-58A0-4935-9E61-DE85FDAFAA88}" type="presOf" srcId="{28D10D49-2324-49B0-BA87-505BC877C681}" destId="{45775DD0-F45E-4845-A3CC-B0FAB65DE7A0}" srcOrd="0" destOrd="0" presId="urn:microsoft.com/office/officeart/2005/8/layout/vList2"/>
    <dgm:cxn modelId="{004C6ED6-9D42-4E2A-AA9E-45D937D03DDA}" srcId="{B831AC38-59D1-42DB-A859-9FEBDA658A78}" destId="{1E784E63-1DD4-4D49-9F00-198BBCF48093}" srcOrd="1" destOrd="0" parTransId="{272B8344-632E-4FBE-9B1D-4E2C2C8899FB}" sibTransId="{F8F4E65A-1DF3-4A97-A286-3C08E7EFC9AC}"/>
    <dgm:cxn modelId="{1120B0E6-C4C6-43EC-B28C-5C5FF8AF0D47}" type="presOf" srcId="{C348C15F-4D7A-40F1-9F7F-E1BD338B8258}" destId="{9D8794D9-A245-4008-89FB-F0549F6702FD}" srcOrd="0" destOrd="0" presId="urn:microsoft.com/office/officeart/2005/8/layout/vList2"/>
    <dgm:cxn modelId="{F9A6AFEE-B594-442B-ADF2-E1406F7EA783}" type="presOf" srcId="{F6454EAF-8922-4E45-8F99-B290F7CB3D03}" destId="{0687467A-41E9-4990-B187-CE34844CABD3}" srcOrd="0" destOrd="0" presId="urn:microsoft.com/office/officeart/2005/8/layout/vList2"/>
    <dgm:cxn modelId="{0BCCDC6B-3BFB-49A0-8399-26BBDD3911D5}" type="presParOf" srcId="{AB02B1C8-1A70-4A51-B556-6A227DB2D906}" destId="{9D8794D9-A245-4008-89FB-F0549F6702FD}" srcOrd="0" destOrd="0" presId="urn:microsoft.com/office/officeart/2005/8/layout/vList2"/>
    <dgm:cxn modelId="{80DF8CE4-93D9-4430-9DD9-A1F5AF8E3565}" type="presParOf" srcId="{AB02B1C8-1A70-4A51-B556-6A227DB2D906}" destId="{65701E1D-F151-4078-BF00-47344E34DED0}" srcOrd="1" destOrd="0" presId="urn:microsoft.com/office/officeart/2005/8/layout/vList2"/>
    <dgm:cxn modelId="{414A70E4-1B4B-4235-8C18-D4625914DB45}" type="presParOf" srcId="{AB02B1C8-1A70-4A51-B556-6A227DB2D906}" destId="{D937CB01-D2D4-46A2-A50F-75FA60EF6A31}" srcOrd="2" destOrd="0" presId="urn:microsoft.com/office/officeart/2005/8/layout/vList2"/>
    <dgm:cxn modelId="{708650D8-AB24-490F-8834-0197F2036010}" type="presParOf" srcId="{AB02B1C8-1A70-4A51-B556-6A227DB2D906}" destId="{3B9332F0-A237-4514-A93B-5C3FFC1DD13F}" srcOrd="3" destOrd="0" presId="urn:microsoft.com/office/officeart/2005/8/layout/vList2"/>
    <dgm:cxn modelId="{D1D5DFF0-22FA-4342-A2B7-AF12E2EA2FB6}" type="presParOf" srcId="{AB02B1C8-1A70-4A51-B556-6A227DB2D906}" destId="{7490D395-165A-4D45-8F1B-F9413555DC59}" srcOrd="4" destOrd="0" presId="urn:microsoft.com/office/officeart/2005/8/layout/vList2"/>
    <dgm:cxn modelId="{73382033-0B64-432B-A705-2F4FD65A1A93}" type="presParOf" srcId="{AB02B1C8-1A70-4A51-B556-6A227DB2D906}" destId="{1B5D7BDF-4DAD-461E-9B69-41CE1B1E0D65}" srcOrd="5" destOrd="0" presId="urn:microsoft.com/office/officeart/2005/8/layout/vList2"/>
    <dgm:cxn modelId="{53A75A97-5107-47E2-A271-6F3B6EC211AA}" type="presParOf" srcId="{AB02B1C8-1A70-4A51-B556-6A227DB2D906}" destId="{0687467A-41E9-4990-B187-CE34844CABD3}" srcOrd="6" destOrd="0" presId="urn:microsoft.com/office/officeart/2005/8/layout/vList2"/>
    <dgm:cxn modelId="{31DCF1A8-BD31-4E66-9060-C0FC17FE091F}" type="presParOf" srcId="{AB02B1C8-1A70-4A51-B556-6A227DB2D906}" destId="{D4FC7CC6-4E1F-41A1-8CEB-5E8566BEE717}" srcOrd="7" destOrd="0" presId="urn:microsoft.com/office/officeart/2005/8/layout/vList2"/>
    <dgm:cxn modelId="{3723A5B8-B7BE-45C7-B863-E0FFA3D0DA81}" type="presParOf" srcId="{AB02B1C8-1A70-4A51-B556-6A227DB2D906}" destId="{45775DD0-F45E-4845-A3CC-B0FAB65DE7A0}" srcOrd="8" destOrd="0" presId="urn:microsoft.com/office/officeart/2005/8/layout/vList2"/>
    <dgm:cxn modelId="{DF9D51F0-A412-F54E-9801-D4153215368B}" type="presParOf" srcId="{AB02B1C8-1A70-4A51-B556-6A227DB2D906}" destId="{6307BCCF-5C46-3C4B-8BDC-9B396A8D1805}" srcOrd="9" destOrd="0" presId="urn:microsoft.com/office/officeart/2005/8/layout/vList2"/>
    <dgm:cxn modelId="{E090437E-CCD3-2F4F-97F7-3239CB32A8DC}" type="presParOf" srcId="{AB02B1C8-1A70-4A51-B556-6A227DB2D906}" destId="{3C614A9B-FECC-9E49-B379-9B73B838BE8C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C"/>
        </a:p>
      </dgm:t>
    </dgm:pt>
    <dgm:pt modelId="{6A9FABF9-3B6B-4426-A4EA-6A4924ADB4FE}">
      <dgm:prSet phldr="0"/>
      <dgm:spPr/>
      <dgm:t>
        <a:bodyPr/>
        <a:lstStyle/>
        <a:p>
          <a:pPr algn="l" rtl="0"/>
          <a:r>
            <a:rPr lang="es-EC" sz="4400"/>
            <a:t>Los clientes envían las tareas al servidor.</a:t>
          </a:r>
          <a:endParaRPr lang="es-EC" sz="4400">
            <a:latin typeface="Arial"/>
          </a:endParaRPr>
        </a:p>
      </dgm:t>
    </dgm:pt>
    <dgm:pt modelId="{3C68691A-684D-4489-B856-38DE9A381895}" type="parTrans" cxnId="{C303BFA1-674B-496B-A28C-FE89E1C2959D}">
      <dgm:prSet/>
      <dgm:spPr/>
    </dgm:pt>
    <dgm:pt modelId="{0BB14CB3-5F2F-4BFF-9628-A02E15120638}" type="sibTrans" cxnId="{C303BFA1-674B-496B-A28C-FE89E1C2959D}">
      <dgm:prSet/>
      <dgm:spPr/>
      <dgm:t>
        <a:bodyPr/>
        <a:lstStyle/>
        <a:p>
          <a:endParaRPr lang="en-US"/>
        </a:p>
      </dgm:t>
    </dgm:pt>
    <dgm:pt modelId="{A4B29F17-A7B7-449F-95C6-1A135359A239}">
      <dgm:prSet phldr="0"/>
      <dgm:spPr/>
      <dgm:t>
        <a:bodyPr/>
        <a:lstStyle/>
        <a:p>
          <a:pPr algn="l"/>
          <a:r>
            <a:rPr lang="es-EC" sz="4400"/>
            <a:t>El servidor organiza las peticiones, almacena temporalmente los documentos y los envía a la impresora correspondiente.</a:t>
          </a:r>
          <a:endParaRPr lang="es-EC"/>
        </a:p>
      </dgm:t>
    </dgm:pt>
    <dgm:pt modelId="{399D56A0-64F8-45CE-BD55-2ECB4360DD7F}" type="parTrans" cxnId="{C8301988-3A0B-4B1F-9888-26058F1C958C}">
      <dgm:prSet/>
      <dgm:spPr/>
    </dgm:pt>
    <dgm:pt modelId="{91E0DB8F-59F5-4838-826B-17710FFFEBBE}" type="sibTrans" cxnId="{C8301988-3A0B-4B1F-9888-26058F1C958C}">
      <dgm:prSet/>
      <dgm:spPr/>
      <dgm:t>
        <a:bodyPr/>
        <a:lstStyle/>
        <a:p>
          <a:endParaRPr lang="en-US"/>
        </a:p>
      </dgm:t>
    </dgm:pt>
    <dgm:pt modelId="{A559230E-2C8E-4925-ACC9-A5F2D104F154}">
      <dgm:prSet phldr="0"/>
      <dgm:spPr/>
      <dgm:t>
        <a:bodyPr/>
        <a:lstStyle/>
        <a:p>
          <a:pPr algn="l"/>
          <a:r>
            <a:rPr lang="es-EC" sz="4400"/>
            <a:t>Reduce la carga en las estaciones de trabajo.</a:t>
          </a:r>
          <a:endParaRPr lang="es-EC"/>
        </a:p>
      </dgm:t>
    </dgm:pt>
    <dgm:pt modelId="{2F7DF4B2-18D2-481B-A5BD-C2CC46D2F7B8}" type="parTrans" cxnId="{11F35A4B-3B77-4D6A-9CA3-E3658E371F2D}">
      <dgm:prSet/>
      <dgm:spPr/>
    </dgm:pt>
    <dgm:pt modelId="{F967EA1A-73A4-448D-892B-FAB3443EB74C}" type="sibTrans" cxnId="{11F35A4B-3B77-4D6A-9CA3-E3658E371F2D}">
      <dgm:prSet/>
      <dgm:spPr/>
      <dgm:t>
        <a:bodyPr/>
        <a:lstStyle/>
        <a:p>
          <a:endParaRPr lang="en-US"/>
        </a:p>
      </dgm:t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6291C5AD-EDD6-4660-BFF0-8BD9495671C9}" type="pres">
      <dgm:prSet presAssocID="{6A9FABF9-3B6B-4426-A4EA-6A4924ADB4FE}" presName="node" presStyleLbl="node1" presStyleIdx="0" presStyleCnt="3">
        <dgm:presLayoutVars>
          <dgm:bulletEnabled val="1"/>
        </dgm:presLayoutVars>
      </dgm:prSet>
      <dgm:spPr/>
    </dgm:pt>
    <dgm:pt modelId="{9CFAF3C8-7ABC-4F06-B1F6-B89D3B7BC708}" type="pres">
      <dgm:prSet presAssocID="{0BB14CB3-5F2F-4BFF-9628-A02E15120638}" presName="sibTrans" presStyleLbl="sibTrans1D1" presStyleIdx="0" presStyleCnt="2"/>
      <dgm:spPr/>
    </dgm:pt>
    <dgm:pt modelId="{8316BA64-92E7-483C-9BC1-AA4060E2E254}" type="pres">
      <dgm:prSet presAssocID="{0BB14CB3-5F2F-4BFF-9628-A02E15120638}" presName="connectorText" presStyleLbl="sibTrans1D1" presStyleIdx="0" presStyleCnt="2"/>
      <dgm:spPr/>
    </dgm:pt>
    <dgm:pt modelId="{E53A0C28-756E-4B6B-BE33-2BED3C4E8F90}" type="pres">
      <dgm:prSet presAssocID="{A4B29F17-A7B7-449F-95C6-1A135359A239}" presName="node" presStyleLbl="node1" presStyleIdx="1" presStyleCnt="3">
        <dgm:presLayoutVars>
          <dgm:bulletEnabled val="1"/>
        </dgm:presLayoutVars>
      </dgm:prSet>
      <dgm:spPr/>
    </dgm:pt>
    <dgm:pt modelId="{29274102-B5F7-4D80-ADE7-13097066DCFE}" type="pres">
      <dgm:prSet presAssocID="{91E0DB8F-59F5-4838-826B-17710FFFEBBE}" presName="sibTrans" presStyleLbl="sibTrans1D1" presStyleIdx="1" presStyleCnt="2"/>
      <dgm:spPr/>
    </dgm:pt>
    <dgm:pt modelId="{06F68E4A-305F-4383-B3A6-8DE26CE7249E}" type="pres">
      <dgm:prSet presAssocID="{91E0DB8F-59F5-4838-826B-17710FFFEBBE}" presName="connectorText" presStyleLbl="sibTrans1D1" presStyleIdx="1" presStyleCnt="2"/>
      <dgm:spPr/>
    </dgm:pt>
    <dgm:pt modelId="{9017F2B8-E22A-4D8B-AD9D-1A801D4BD144}" type="pres">
      <dgm:prSet presAssocID="{A559230E-2C8E-4925-ACC9-A5F2D104F154}" presName="node" presStyleLbl="node1" presStyleIdx="2" presStyleCnt="3">
        <dgm:presLayoutVars>
          <dgm:bulletEnabled val="1"/>
        </dgm:presLayoutVars>
      </dgm:prSet>
      <dgm:spPr/>
    </dgm:pt>
  </dgm:ptLst>
  <dgm:cxnLst>
    <dgm:cxn modelId="{8917712C-443C-490E-855F-1E9FCE460437}" type="presOf" srcId="{6A9FABF9-3B6B-4426-A4EA-6A4924ADB4FE}" destId="{6291C5AD-EDD6-4660-BFF0-8BD9495671C9}" srcOrd="0" destOrd="0" presId="urn:microsoft.com/office/officeart/2005/8/layout/bProcess3"/>
    <dgm:cxn modelId="{02520530-59E9-4C20-A386-FF53097C1C1A}" type="presOf" srcId="{91E0DB8F-59F5-4838-826B-17710FFFEBBE}" destId="{29274102-B5F7-4D80-ADE7-13097066DCFE}" srcOrd="0" destOrd="0" presId="urn:microsoft.com/office/officeart/2005/8/layout/bProcess3"/>
    <dgm:cxn modelId="{11F35A4B-3B77-4D6A-9CA3-E3658E371F2D}" srcId="{F2C29202-7EC6-4DE0-9F77-6549215033CF}" destId="{A559230E-2C8E-4925-ACC9-A5F2D104F154}" srcOrd="2" destOrd="0" parTransId="{2F7DF4B2-18D2-481B-A5BD-C2CC46D2F7B8}" sibTransId="{F967EA1A-73A4-448D-892B-FAB3443EB74C}"/>
    <dgm:cxn modelId="{A385C250-A252-4C50-84D4-A722E04B9F74}" type="presOf" srcId="{0BB14CB3-5F2F-4BFF-9628-A02E15120638}" destId="{9CFAF3C8-7ABC-4F06-B1F6-B89D3B7BC708}" srcOrd="0" destOrd="0" presId="urn:microsoft.com/office/officeart/2005/8/layout/bProcess3"/>
    <dgm:cxn modelId="{C8301988-3A0B-4B1F-9888-26058F1C958C}" srcId="{F2C29202-7EC6-4DE0-9F77-6549215033CF}" destId="{A4B29F17-A7B7-449F-95C6-1A135359A239}" srcOrd="1" destOrd="0" parTransId="{399D56A0-64F8-45CE-BD55-2ECB4360DD7F}" sibTransId="{91E0DB8F-59F5-4838-826B-17710FFFEBBE}"/>
    <dgm:cxn modelId="{9AB9718C-EAD3-4D03-9BD8-17DB81F59AAD}" type="presOf" srcId="{A4B29F17-A7B7-449F-95C6-1A135359A239}" destId="{E53A0C28-756E-4B6B-BE33-2BED3C4E8F90}" srcOrd="0" destOrd="0" presId="urn:microsoft.com/office/officeart/2005/8/layout/bProcess3"/>
    <dgm:cxn modelId="{E5224EA0-1DAC-41F1-985A-E7F46D019E15}" type="presOf" srcId="{0BB14CB3-5F2F-4BFF-9628-A02E15120638}" destId="{8316BA64-92E7-483C-9BC1-AA4060E2E254}" srcOrd="1" destOrd="0" presId="urn:microsoft.com/office/officeart/2005/8/layout/bProcess3"/>
    <dgm:cxn modelId="{C303BFA1-674B-496B-A28C-FE89E1C2959D}" srcId="{F2C29202-7EC6-4DE0-9F77-6549215033CF}" destId="{6A9FABF9-3B6B-4426-A4EA-6A4924ADB4FE}" srcOrd="0" destOrd="0" parTransId="{3C68691A-684D-4489-B856-38DE9A381895}" sibTransId="{0BB14CB3-5F2F-4BFF-9628-A02E15120638}"/>
    <dgm:cxn modelId="{B6DD74A2-BFEA-40A3-B82A-194E2D712BA8}" type="presOf" srcId="{A559230E-2C8E-4925-ACC9-A5F2D104F154}" destId="{9017F2B8-E22A-4D8B-AD9D-1A801D4BD144}" srcOrd="0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FC3B69C2-60B4-4A8A-9A69-81787F6EC934}" type="presOf" srcId="{91E0DB8F-59F5-4838-826B-17710FFFEBBE}" destId="{06F68E4A-305F-4383-B3A6-8DE26CE7249E}" srcOrd="1" destOrd="0" presId="urn:microsoft.com/office/officeart/2005/8/layout/bProcess3"/>
    <dgm:cxn modelId="{D148796C-3B3D-4491-AB05-DFCD3790B553}" type="presParOf" srcId="{19086FC7-88A9-47DC-A499-626A1D0526D0}" destId="{6291C5AD-EDD6-4660-BFF0-8BD9495671C9}" srcOrd="0" destOrd="0" presId="urn:microsoft.com/office/officeart/2005/8/layout/bProcess3"/>
    <dgm:cxn modelId="{B3B3F688-564D-452C-BD6E-02BFCDFFA022}" type="presParOf" srcId="{19086FC7-88A9-47DC-A499-626A1D0526D0}" destId="{9CFAF3C8-7ABC-4F06-B1F6-B89D3B7BC708}" srcOrd="1" destOrd="0" presId="urn:microsoft.com/office/officeart/2005/8/layout/bProcess3"/>
    <dgm:cxn modelId="{A7EA4178-AF7C-4933-BF33-C376B9DD69E5}" type="presParOf" srcId="{9CFAF3C8-7ABC-4F06-B1F6-B89D3B7BC708}" destId="{8316BA64-92E7-483C-9BC1-AA4060E2E254}" srcOrd="0" destOrd="0" presId="urn:microsoft.com/office/officeart/2005/8/layout/bProcess3"/>
    <dgm:cxn modelId="{466C9842-865F-4967-8A1E-4F0A1A2881CC}" type="presParOf" srcId="{19086FC7-88A9-47DC-A499-626A1D0526D0}" destId="{E53A0C28-756E-4B6B-BE33-2BED3C4E8F90}" srcOrd="2" destOrd="0" presId="urn:microsoft.com/office/officeart/2005/8/layout/bProcess3"/>
    <dgm:cxn modelId="{A26E1D10-9CE5-48CC-8072-B7136128765B}" type="presParOf" srcId="{19086FC7-88A9-47DC-A499-626A1D0526D0}" destId="{29274102-B5F7-4D80-ADE7-13097066DCFE}" srcOrd="3" destOrd="0" presId="urn:microsoft.com/office/officeart/2005/8/layout/bProcess3"/>
    <dgm:cxn modelId="{BC59D473-CC3A-4E54-9987-F8A57ABA7524}" type="presParOf" srcId="{29274102-B5F7-4D80-ADE7-13097066DCFE}" destId="{06F68E4A-305F-4383-B3A6-8DE26CE7249E}" srcOrd="0" destOrd="0" presId="urn:microsoft.com/office/officeart/2005/8/layout/bProcess3"/>
    <dgm:cxn modelId="{FA6A8B83-FDCA-4911-8D14-825AC55B221B}" type="presParOf" srcId="{19086FC7-88A9-47DC-A499-626A1D0526D0}" destId="{9017F2B8-E22A-4D8B-AD9D-1A801D4BD144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arrow5" loCatId="relationship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881EED44-17AB-481C-9D65-925FB8D612F0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Linux (</a:t>
          </a:r>
          <a:r>
            <a:rPr lang="es-EC" sz="4400" b="1"/>
            <a:t>CUPS</a:t>
          </a:r>
          <a:r>
            <a:rPr lang="es-EC" sz="4400">
              <a:latin typeface="Arial"/>
              <a:cs typeface="Arial"/>
            </a:rPr>
            <a:t>)</a:t>
          </a:r>
          <a:endParaRPr lang="es-ES" sz="4400">
            <a:latin typeface="Arial"/>
            <a:cs typeface="Arial"/>
          </a:endParaRP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Windows Server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F7767EF0-BF59-4D97-93C5-758144D6A558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CDF8B97A-25E2-47D5-AD96-CF6444ABA86F}" type="pres">
      <dgm:prSet presAssocID="{881EED44-17AB-481C-9D65-925FB8D612F0}" presName="arrow" presStyleLbl="node1" presStyleIdx="0" presStyleCnt="2">
        <dgm:presLayoutVars>
          <dgm:bulletEnabled val="1"/>
        </dgm:presLayoutVars>
      </dgm:prSet>
      <dgm:spPr/>
    </dgm:pt>
    <dgm:pt modelId="{BB9EB80D-7A7C-48D6-A6E7-2A5FCD4FDE88}" type="pres">
      <dgm:prSet presAssocID="{F769ADBA-444B-4CB3-9E86-5332D05C7589}" presName="arrow" presStyleLbl="node1" presStyleIdx="1" presStyleCnt="2">
        <dgm:presLayoutVars>
          <dgm:bulletEnabled val="1"/>
        </dgm:presLayoutVars>
      </dgm:prSet>
      <dgm:spPr/>
    </dgm:pt>
  </dgm:ptLst>
  <dgm:cxnLst>
    <dgm:cxn modelId="{5C52CE20-BB70-40CD-B01C-927D02D3E68F}" type="presOf" srcId="{881EED44-17AB-481C-9D65-925FB8D612F0}" destId="{CDF8B97A-25E2-47D5-AD96-CF6444ABA86F}" srcOrd="0" destOrd="0" presId="urn:microsoft.com/office/officeart/2005/8/layout/arrow5"/>
    <dgm:cxn modelId="{E1FFD93C-C13D-4CC5-853C-C4CD17C0E999}" type="presOf" srcId="{F2C29202-7EC6-4DE0-9F77-6549215033CF}" destId="{F7767EF0-BF59-4D97-93C5-758144D6A558}" srcOrd="0" destOrd="0" presId="urn:microsoft.com/office/officeart/2005/8/layout/arrow5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7160DF75-9B6D-4258-9384-B417FB30C356}" type="presOf" srcId="{F769ADBA-444B-4CB3-9E86-5332D05C7589}" destId="{BB9EB80D-7A7C-48D6-A6E7-2A5FCD4FDE88}" srcOrd="0" destOrd="0" presId="urn:microsoft.com/office/officeart/2005/8/layout/arrow5"/>
    <dgm:cxn modelId="{04B037EC-10AF-45C5-8852-7302664EAA4A}" type="presParOf" srcId="{F7767EF0-BF59-4D97-93C5-758144D6A558}" destId="{CDF8B97A-25E2-47D5-AD96-CF6444ABA86F}" srcOrd="0" destOrd="0" presId="urn:microsoft.com/office/officeart/2005/8/layout/arrow5"/>
    <dgm:cxn modelId="{B4937826-C362-4739-9368-F4688661E3E6}" type="presParOf" srcId="{F7767EF0-BF59-4D97-93C5-758144D6A558}" destId="{BB9EB80D-7A7C-48D6-A6E7-2A5FCD4FDE88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FEEECAD6-836A-4B9F-8C93-9829C03A8595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3000">
              <a:ea typeface="+mn-ea"/>
              <a:cs typeface="+mn-cs"/>
            </a:rPr>
            <a:t>Seguridad: autenticación de usuarios, cifrado de datos, control de acceso y auditoría.</a:t>
          </a:r>
          <a:endParaRPr lang="es-ES" sz="3000">
            <a:latin typeface="Arial"/>
            <a:ea typeface="+mn-ea"/>
            <a:cs typeface="+mn-cs"/>
          </a:endParaRPr>
        </a:p>
      </dgm:t>
    </dgm:pt>
    <dgm:pt modelId="{58A100DD-D4B1-434B-861C-383C6E94C4BF}" type="parTrans" cxnId="{9E38AEEA-0588-414E-844A-7A7971D31148}">
      <dgm:prSet/>
      <dgm:spPr/>
    </dgm:pt>
    <dgm:pt modelId="{4EAC9CE7-35CB-4895-8E1C-9D2286BDC7BE}" type="sibTrans" cxnId="{9E38AEEA-0588-414E-844A-7A7971D31148}">
      <dgm:prSet/>
      <dgm:spPr/>
    </dgm:pt>
    <dgm:pt modelId="{5C4BF757-5BFE-44D6-A3CA-5FC67AF5520B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3000">
              <a:ea typeface="+mn-ea"/>
              <a:cs typeface="+mn-cs"/>
            </a:rPr>
            <a:t>Fortalezas: administración centralizada, control de costos, gestión de colas.</a:t>
          </a: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8F802B72-BD66-4010-AD27-70AE666BE16B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3000">
              <a:ea typeface="+mn-ea"/>
              <a:cs typeface="+mn-cs"/>
            </a:rPr>
            <a:t>Limitaciones: dependencia del servidor, posible cuello de botella si hay exceso de tareas.</a:t>
          </a:r>
        </a:p>
      </dgm:t>
    </dgm:pt>
    <dgm:pt modelId="{76DD691C-14FB-4E67-9380-2FCEA0158579}" type="parTrans" cxnId="{020D22EB-16A7-4564-9F7A-46D1E5E6E60F}">
      <dgm:prSet/>
      <dgm:spPr/>
    </dgm:pt>
    <dgm:pt modelId="{3B522FAA-7BF6-4D39-A2C2-98AA2D301CB9}" type="sibTrans" cxnId="{020D22EB-16A7-4564-9F7A-46D1E5E6E60F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DF385BCF-ACEE-48B4-8C6F-0FE98A965B0B}" type="pres">
      <dgm:prSet presAssocID="{FEEECAD6-836A-4B9F-8C93-9829C03A859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7EAFF9D-2939-44F7-A7A8-465E85FE506A}" type="pres">
      <dgm:prSet presAssocID="{4EAC9CE7-35CB-4895-8E1C-9D2286BDC7BE}" presName="spacer" presStyleCnt="0"/>
      <dgm:spPr/>
    </dgm:pt>
    <dgm:pt modelId="{29F11928-DC0C-47FD-B0C4-2F243E9B792A}" type="pres">
      <dgm:prSet presAssocID="{5C4BF757-5BFE-44D6-A3CA-5FC67AF552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922C9CB-6D72-44C6-A16F-83B9F7C887E0}" type="pres">
      <dgm:prSet presAssocID="{2CDB2D7B-DF4D-4B40-8692-1922261B0D7A}" presName="spacer" presStyleCnt="0"/>
      <dgm:spPr/>
    </dgm:pt>
    <dgm:pt modelId="{AD7B1CD7-D18D-46BA-9CD5-E24B6D77B51C}" type="pres">
      <dgm:prSet presAssocID="{8F802B72-BD66-4010-AD27-70AE666BE16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8AA5E1D-91CC-4429-B146-872426A764B9}" type="presOf" srcId="{5C4BF757-5BFE-44D6-A3CA-5FC67AF5520B}" destId="{29F11928-DC0C-47FD-B0C4-2F243E9B792A}" srcOrd="0" destOrd="0" presId="urn:microsoft.com/office/officeart/2005/8/layout/vList2"/>
    <dgm:cxn modelId="{8D71E95B-1A4B-4C5E-938F-4E4A4B3F4CED}" type="presOf" srcId="{8F802B72-BD66-4010-AD27-70AE666BE16B}" destId="{AD7B1CD7-D18D-46BA-9CD5-E24B6D77B51C}" srcOrd="0" destOrd="0" presId="urn:microsoft.com/office/officeart/2005/8/layout/vList2"/>
    <dgm:cxn modelId="{3DEC7D6C-00E3-410D-BB08-532A95D14FF4}" srcId="{B831AC38-59D1-42DB-A859-9FEBDA658A78}" destId="{5C4BF757-5BFE-44D6-A3CA-5FC67AF5520B}" srcOrd="1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9E38AEEA-0588-414E-844A-7A7971D31148}" srcId="{B831AC38-59D1-42DB-A859-9FEBDA658A78}" destId="{FEEECAD6-836A-4B9F-8C93-9829C03A8595}" srcOrd="0" destOrd="0" parTransId="{58A100DD-D4B1-434B-861C-383C6E94C4BF}" sibTransId="{4EAC9CE7-35CB-4895-8E1C-9D2286BDC7BE}"/>
    <dgm:cxn modelId="{020D22EB-16A7-4564-9F7A-46D1E5E6E60F}" srcId="{B831AC38-59D1-42DB-A859-9FEBDA658A78}" destId="{8F802B72-BD66-4010-AD27-70AE666BE16B}" srcOrd="2" destOrd="0" parTransId="{76DD691C-14FB-4E67-9380-2FCEA0158579}" sibTransId="{3B522FAA-7BF6-4D39-A2C2-98AA2D301CB9}"/>
    <dgm:cxn modelId="{875D5DFA-C7CD-45CB-8848-5EBC9DA74388}" type="presOf" srcId="{FEEECAD6-836A-4B9F-8C93-9829C03A8595}" destId="{DF385BCF-ACEE-48B4-8C6F-0FE98A965B0B}" srcOrd="0" destOrd="0" presId="urn:microsoft.com/office/officeart/2005/8/layout/vList2"/>
    <dgm:cxn modelId="{55BA5DB1-860B-46EF-AAEF-A5E343A782CC}" type="presParOf" srcId="{AB02B1C8-1A70-4A51-B556-6A227DB2D906}" destId="{DF385BCF-ACEE-48B4-8C6F-0FE98A965B0B}" srcOrd="0" destOrd="0" presId="urn:microsoft.com/office/officeart/2005/8/layout/vList2"/>
    <dgm:cxn modelId="{1FCA46D3-047E-4AF2-B30A-6359656CECCE}" type="presParOf" srcId="{AB02B1C8-1A70-4A51-B556-6A227DB2D906}" destId="{87EAFF9D-2939-44F7-A7A8-465E85FE506A}" srcOrd="1" destOrd="0" presId="urn:microsoft.com/office/officeart/2005/8/layout/vList2"/>
    <dgm:cxn modelId="{BF0B1FEE-0E46-486E-9FB4-DD214D743176}" type="presParOf" srcId="{AB02B1C8-1A70-4A51-B556-6A227DB2D906}" destId="{29F11928-DC0C-47FD-B0C4-2F243E9B792A}" srcOrd="2" destOrd="0" presId="urn:microsoft.com/office/officeart/2005/8/layout/vList2"/>
    <dgm:cxn modelId="{B509447C-511D-4406-9269-99E7491BBD57}" type="presParOf" srcId="{AB02B1C8-1A70-4A51-B556-6A227DB2D906}" destId="{0922C9CB-6D72-44C6-A16F-83B9F7C887E0}" srcOrd="3" destOrd="0" presId="urn:microsoft.com/office/officeart/2005/8/layout/vList2"/>
    <dgm:cxn modelId="{89326E6A-D6F5-4CEB-95EF-A420F332511E}" type="presParOf" srcId="{AB02B1C8-1A70-4A51-B556-6A227DB2D906}" destId="{AD7B1CD7-D18D-46BA-9CD5-E24B6D77B51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cycle3" loCatId="cycle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C"/>
        </a:p>
      </dgm:t>
    </dgm:pt>
    <dgm:pt modelId="{0648E097-946E-4A10-87F7-DC23666EBE31}">
      <dgm:prSet phldrT="[Texto]"/>
      <dgm:spPr/>
      <dgm:t>
        <a:bodyPr/>
        <a:lstStyle/>
        <a:p>
          <a:r>
            <a:rPr lang="es-EC" sz="4400">
              <a:latin typeface="Arial"/>
              <a:cs typeface="Arial"/>
            </a:rPr>
            <a:t>BSD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881EED44-17AB-481C-9D65-925FB8D612F0}">
      <dgm:prSet phldrT="[Texto]"/>
      <dgm:spPr/>
      <dgm:t>
        <a:bodyPr/>
        <a:lstStyle/>
        <a:p>
          <a:r>
            <a:rPr lang="es-EC" sz="4400">
              <a:latin typeface="Arial"/>
              <a:cs typeface="Arial"/>
            </a:rPr>
            <a:t>Linux</a:t>
          </a:r>
          <a:endParaRPr lang="es-ES" sz="4400">
            <a:latin typeface="Arial"/>
            <a:cs typeface="Arial"/>
          </a:endParaRP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Windows Server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9EAC5C7E-7328-48B7-9A73-210E47D8ACD1}">
      <dgm:prSet phldrT="[Texto]" phldr="0"/>
      <dgm:spPr/>
      <dgm:t>
        <a:bodyPr/>
        <a:lstStyle/>
        <a:p>
          <a:r>
            <a:rPr lang="es-ES" sz="4400">
              <a:latin typeface="Arial"/>
              <a:cs typeface="Arial"/>
            </a:rPr>
            <a:t>Webmail</a:t>
          </a:r>
        </a:p>
      </dgm:t>
    </dgm:pt>
    <dgm:pt modelId="{D8A63B46-9C3B-4E69-ADF0-8BEE094EAF1D}" type="parTrans" cxnId="{F9E240BC-5513-406C-A1DC-1DAD6F7FBB69}">
      <dgm:prSet/>
      <dgm:spPr/>
    </dgm:pt>
    <dgm:pt modelId="{68E59C14-B746-4CAF-A666-B546BB697ED8}" type="sibTrans" cxnId="{F9E240BC-5513-406C-A1DC-1DAD6F7FBB69}">
      <dgm:prSet/>
      <dgm:spPr/>
    </dgm:pt>
    <dgm:pt modelId="{70A85BCB-184A-468D-8B77-2F0865435294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F4223346-3C14-4009-8CF8-7987CB099B4C}" type="pres">
      <dgm:prSet presAssocID="{F2C29202-7EC6-4DE0-9F77-6549215033CF}" presName="cycle" presStyleCnt="0"/>
      <dgm:spPr/>
    </dgm:pt>
    <dgm:pt modelId="{F8D62E6E-D2C6-4D54-B105-A04BDA2F9FC9}" type="pres">
      <dgm:prSet presAssocID="{881EED44-17AB-481C-9D65-925FB8D612F0}" presName="nodeFirstNode" presStyleLbl="node1" presStyleIdx="0" presStyleCnt="4">
        <dgm:presLayoutVars>
          <dgm:bulletEnabled val="1"/>
        </dgm:presLayoutVars>
      </dgm:prSet>
      <dgm:spPr/>
    </dgm:pt>
    <dgm:pt modelId="{72C2AFC5-1FC4-43C6-A2BC-44D89AA8A527}" type="pres">
      <dgm:prSet presAssocID="{D634BAE8-D88A-4312-B312-E813674934D7}" presName="sibTransFirstNode" presStyleLbl="bgShp" presStyleIdx="0" presStyleCnt="1"/>
      <dgm:spPr/>
    </dgm:pt>
    <dgm:pt modelId="{1ABF3604-FF4A-4ED7-81F5-49F3F5FFE485}" type="pres">
      <dgm:prSet presAssocID="{F769ADBA-444B-4CB3-9E86-5332D05C7589}" presName="nodeFollowingNodes" presStyleLbl="node1" presStyleIdx="1" presStyleCnt="4">
        <dgm:presLayoutVars>
          <dgm:bulletEnabled val="1"/>
        </dgm:presLayoutVars>
      </dgm:prSet>
      <dgm:spPr/>
    </dgm:pt>
    <dgm:pt modelId="{D6C0C8B2-003B-4C84-84C4-2618B83B00CE}" type="pres">
      <dgm:prSet presAssocID="{0648E097-946E-4A10-87F7-DC23666EBE31}" presName="nodeFollowingNodes" presStyleLbl="node1" presStyleIdx="2" presStyleCnt="4">
        <dgm:presLayoutVars>
          <dgm:bulletEnabled val="1"/>
        </dgm:presLayoutVars>
      </dgm:prSet>
      <dgm:spPr/>
    </dgm:pt>
    <dgm:pt modelId="{7508B3D0-5864-4747-A8B3-1DF8F35FF644}" type="pres">
      <dgm:prSet presAssocID="{9EAC5C7E-7328-48B7-9A73-210E47D8ACD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51C97619-780D-443B-8F8F-434B7FE2EEF3}" type="presOf" srcId="{9EAC5C7E-7328-48B7-9A73-210E47D8ACD1}" destId="{7508B3D0-5864-4747-A8B3-1DF8F35FF644}" srcOrd="0" destOrd="0" presId="urn:microsoft.com/office/officeart/2005/8/layout/cycle3"/>
    <dgm:cxn modelId="{BEAF583C-20FE-48E0-B4BE-29181B511715}" type="presOf" srcId="{F769ADBA-444B-4CB3-9E86-5332D05C7589}" destId="{1ABF3604-FF4A-4ED7-81F5-49F3F5FFE485}" srcOrd="0" destOrd="0" presId="urn:microsoft.com/office/officeart/2005/8/layout/cycle3"/>
    <dgm:cxn modelId="{6E34EC60-9DDB-46A1-94A4-C19CC9DFA347}" type="presOf" srcId="{F2C29202-7EC6-4DE0-9F77-6549215033CF}" destId="{70A85BCB-184A-468D-8B77-2F0865435294}" srcOrd="0" destOrd="0" presId="urn:microsoft.com/office/officeart/2005/8/layout/cycle3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4EBA1FAE-2872-42C9-85B0-79EA6BCD59D2}" type="presOf" srcId="{0648E097-946E-4A10-87F7-DC23666EBE31}" destId="{D6C0C8B2-003B-4C84-84C4-2618B83B00CE}" srcOrd="0" destOrd="0" presId="urn:microsoft.com/office/officeart/2005/8/layout/cycle3"/>
    <dgm:cxn modelId="{36257DB7-81C5-4B41-AF6D-4DE8FEADA4AB}" srcId="{F2C29202-7EC6-4DE0-9F77-6549215033CF}" destId="{0648E097-946E-4A10-87F7-DC23666EBE31}" srcOrd="2" destOrd="0" parTransId="{3CAF7097-4294-48B5-BA63-19BFBC38BEE0}" sibTransId="{CF09AA15-A675-49A3-82E0-7C452C4909A2}"/>
    <dgm:cxn modelId="{58C359BB-85DB-45F2-919F-5ED387623726}" type="presOf" srcId="{881EED44-17AB-481C-9D65-925FB8D612F0}" destId="{F8D62E6E-D2C6-4D54-B105-A04BDA2F9FC9}" srcOrd="0" destOrd="0" presId="urn:microsoft.com/office/officeart/2005/8/layout/cycle3"/>
    <dgm:cxn modelId="{F9E240BC-5513-406C-A1DC-1DAD6F7FBB69}" srcId="{F2C29202-7EC6-4DE0-9F77-6549215033CF}" destId="{9EAC5C7E-7328-48B7-9A73-210E47D8ACD1}" srcOrd="3" destOrd="0" parTransId="{D8A63B46-9C3B-4E69-ADF0-8BEE094EAF1D}" sibTransId="{68E59C14-B746-4CAF-A666-B546BB697ED8}"/>
    <dgm:cxn modelId="{0D92E0E7-BEB6-4FAC-B8DB-C1FEE7C44EC7}" type="presOf" srcId="{D634BAE8-D88A-4312-B312-E813674934D7}" destId="{72C2AFC5-1FC4-43C6-A2BC-44D89AA8A527}" srcOrd="0" destOrd="0" presId="urn:microsoft.com/office/officeart/2005/8/layout/cycle3"/>
    <dgm:cxn modelId="{CA58C292-A193-4A8C-9679-DC2919AEAA26}" type="presParOf" srcId="{70A85BCB-184A-468D-8B77-2F0865435294}" destId="{F4223346-3C14-4009-8CF8-7987CB099B4C}" srcOrd="0" destOrd="0" presId="urn:microsoft.com/office/officeart/2005/8/layout/cycle3"/>
    <dgm:cxn modelId="{FD9DF28F-2ECB-4E88-8870-CE069DCF0E54}" type="presParOf" srcId="{F4223346-3C14-4009-8CF8-7987CB099B4C}" destId="{F8D62E6E-D2C6-4D54-B105-A04BDA2F9FC9}" srcOrd="0" destOrd="0" presId="urn:microsoft.com/office/officeart/2005/8/layout/cycle3"/>
    <dgm:cxn modelId="{24FEE294-8A12-488C-B85F-EFE84B2866BA}" type="presParOf" srcId="{F4223346-3C14-4009-8CF8-7987CB099B4C}" destId="{72C2AFC5-1FC4-43C6-A2BC-44D89AA8A527}" srcOrd="1" destOrd="0" presId="urn:microsoft.com/office/officeart/2005/8/layout/cycle3"/>
    <dgm:cxn modelId="{DA11FE8A-01F9-4C4E-B418-4EEDB7A5E11A}" type="presParOf" srcId="{F4223346-3C14-4009-8CF8-7987CB099B4C}" destId="{1ABF3604-FF4A-4ED7-81F5-49F3F5FFE485}" srcOrd="2" destOrd="0" presId="urn:microsoft.com/office/officeart/2005/8/layout/cycle3"/>
    <dgm:cxn modelId="{2270773F-C616-4B44-9912-82EC6FDF8360}" type="presParOf" srcId="{F4223346-3C14-4009-8CF8-7987CB099B4C}" destId="{D6C0C8B2-003B-4C84-84C4-2618B83B00CE}" srcOrd="3" destOrd="0" presId="urn:microsoft.com/office/officeart/2005/8/layout/cycle3"/>
    <dgm:cxn modelId="{702AFA67-E8B0-44A7-9F9E-AB53F57E5B08}" type="presParOf" srcId="{F4223346-3C14-4009-8CF8-7987CB099B4C}" destId="{7508B3D0-5864-4747-A8B3-1DF8F35FF644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1E784E63-1DD4-4D49-9F00-198BBCF48093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600">
              <a:ea typeface="+mn-ea"/>
              <a:cs typeface="+mn-cs"/>
            </a:rPr>
            <a:t>Soporte para múltiples cámaras y resoluciones.</a:t>
          </a:r>
        </a:p>
      </dgm:t>
    </dgm:pt>
    <dgm:pt modelId="{272B8344-632E-4FBE-9B1D-4E2C2C8899FB}" type="parTrans" cxnId="{004C6ED6-9D42-4E2A-AA9E-45D937D03DDA}">
      <dgm:prSet/>
      <dgm:spPr/>
      <dgm:t>
        <a:bodyPr/>
        <a:lstStyle/>
        <a:p>
          <a:endParaRPr lang="es-MX"/>
        </a:p>
      </dgm:t>
    </dgm:pt>
    <dgm:pt modelId="{F8F4E65A-1DF3-4A97-A286-3C08E7EFC9AC}" type="sibTrans" cxnId="{004C6ED6-9D42-4E2A-AA9E-45D937D03DDA}">
      <dgm:prSet/>
      <dgm:spPr/>
      <dgm:t>
        <a:bodyPr/>
        <a:lstStyle/>
        <a:p>
          <a:endParaRPr lang="es-MX"/>
        </a:p>
      </dgm:t>
    </dgm:pt>
    <dgm:pt modelId="{F6454EAF-8922-4E45-8F99-B290F7CB3D03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600">
              <a:ea typeface="+mn-ea"/>
              <a:cs typeface="+mn-cs"/>
            </a:rPr>
            <a:t>Grabación continua o basada en eventos (movimiento, alarma).</a:t>
          </a:r>
        </a:p>
      </dgm:t>
    </dgm:pt>
    <dgm:pt modelId="{9C06099D-9046-44CC-8D1F-D2E4081255D8}" type="parTrans" cxnId="{F2D1F14C-8018-47A0-A5F1-6EC9FB20F96D}">
      <dgm:prSet/>
      <dgm:spPr/>
      <dgm:t>
        <a:bodyPr/>
        <a:lstStyle/>
        <a:p>
          <a:endParaRPr lang="es-MX"/>
        </a:p>
      </dgm:t>
    </dgm:pt>
    <dgm:pt modelId="{31971FBA-5797-44F4-A038-AD7A1154D166}" type="sibTrans" cxnId="{F2D1F14C-8018-47A0-A5F1-6EC9FB20F96D}">
      <dgm:prSet/>
      <dgm:spPr/>
      <dgm:t>
        <a:bodyPr/>
        <a:lstStyle/>
        <a:p>
          <a:endParaRPr lang="es-MX"/>
        </a:p>
      </dgm:t>
    </dgm:pt>
    <dgm:pt modelId="{28D10D49-2324-49B0-BA87-505BC877C681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600">
              <a:ea typeface="+mn-ea"/>
              <a:cs typeface="+mn-cs"/>
            </a:rPr>
            <a:t>Interfaz gráfica para monitoreo, búsqueda y reproducción de grabaciones.</a:t>
          </a:r>
        </a:p>
      </dgm:t>
    </dgm:pt>
    <dgm:pt modelId="{EE3CFC78-025E-40C3-A3C6-D6AF3984CD74}" type="parTrans" cxnId="{FB8E7C85-FC9C-46FC-9CFC-95DF7A33C54F}">
      <dgm:prSet/>
      <dgm:spPr/>
      <dgm:t>
        <a:bodyPr/>
        <a:lstStyle/>
        <a:p>
          <a:endParaRPr lang="es-MX"/>
        </a:p>
      </dgm:t>
    </dgm:pt>
    <dgm:pt modelId="{5E4B9AB2-AB31-4D4D-B713-ACAB6F8FAC26}" type="sibTrans" cxnId="{FB8E7C85-FC9C-46FC-9CFC-95DF7A33C54F}">
      <dgm:prSet/>
      <dgm:spPr/>
      <dgm:t>
        <a:bodyPr/>
        <a:lstStyle/>
        <a:p>
          <a:endParaRPr lang="es-MX"/>
        </a:p>
      </dgm:t>
    </dgm:pt>
    <dgm:pt modelId="{80843D4F-4A05-458E-9A46-2E70A0EE1D34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600">
              <a:ea typeface="+mn-ea"/>
              <a:cs typeface="+mn-cs"/>
            </a:rPr>
            <a:t>Acceso remoto mediante aplicaciones o navegadores.</a:t>
          </a:r>
        </a:p>
      </dgm:t>
    </dgm:pt>
    <dgm:pt modelId="{30A72DDE-7C1B-4EC6-927D-A8697A2AA90B}" type="parTrans" cxnId="{C2466731-B98B-414A-9EAE-27B2484BC528}">
      <dgm:prSet/>
      <dgm:spPr/>
      <dgm:t>
        <a:bodyPr/>
        <a:lstStyle/>
        <a:p>
          <a:endParaRPr lang="es-MX"/>
        </a:p>
      </dgm:t>
    </dgm:pt>
    <dgm:pt modelId="{16C87337-29FF-4E15-AC6A-B253EA9B3EB8}" type="sibTrans" cxnId="{C2466731-B98B-414A-9EAE-27B2484BC528}">
      <dgm:prSet/>
      <dgm:spPr/>
      <dgm:t>
        <a:bodyPr/>
        <a:lstStyle/>
        <a:p>
          <a:endParaRPr lang="es-MX"/>
        </a:p>
      </dgm:t>
    </dgm:pt>
    <dgm:pt modelId="{E9C0A06B-F8C3-C443-AE27-1E1A43EC7C34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US" sz="2600">
              <a:ea typeface="+mn-ea"/>
              <a:cs typeface="+mn-cs"/>
            </a:rPr>
            <a:t>Se ubican dentro de la Management Network (Red de Gestión y Monitoreo). </a:t>
          </a:r>
          <a:endParaRPr lang="es-ES" sz="2600">
            <a:ea typeface="+mn-ea"/>
            <a:cs typeface="+mn-cs"/>
          </a:endParaRPr>
        </a:p>
      </dgm:t>
    </dgm:pt>
    <dgm:pt modelId="{21C668A8-A7B6-FB45-9068-C196CFC4FDEE}" type="parTrans" cxnId="{71CD24D8-E6F1-FE4B-906B-EE7CFE1C7DA7}">
      <dgm:prSet/>
      <dgm:spPr/>
      <dgm:t>
        <a:bodyPr/>
        <a:lstStyle/>
        <a:p>
          <a:endParaRPr lang="es-MX"/>
        </a:p>
      </dgm:t>
    </dgm:pt>
    <dgm:pt modelId="{6A5FFB3B-BD83-E746-B053-79D706FF1FC9}" type="sibTrans" cxnId="{71CD24D8-E6F1-FE4B-906B-EE7CFE1C7DA7}">
      <dgm:prSet/>
      <dgm:spPr/>
      <dgm:t>
        <a:bodyPr/>
        <a:lstStyle/>
        <a:p>
          <a:endParaRPr lang="es-MX"/>
        </a:p>
      </dgm:t>
    </dgm:pt>
    <dgm:pt modelId="{2B8B00DE-C6FB-474B-B873-DE4F7A2503FC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s-MX" sz="2600">
              <a:ea typeface="+mn-ea"/>
              <a:cs typeface="+mn-cs"/>
            </a:rPr>
            <a:t>RTSP, ONVIF, HTTPS, VPN</a:t>
          </a:r>
        </a:p>
      </dgm:t>
    </dgm:pt>
    <dgm:pt modelId="{B9A9D4DE-FCB7-0243-9BB9-7AA171306EF2}" type="parTrans" cxnId="{8B895017-6F90-C54E-BFF3-6CB170B02442}">
      <dgm:prSet/>
      <dgm:spPr/>
      <dgm:t>
        <a:bodyPr/>
        <a:lstStyle/>
        <a:p>
          <a:endParaRPr lang="es-MX"/>
        </a:p>
      </dgm:t>
    </dgm:pt>
    <dgm:pt modelId="{6D2728CF-E96F-C848-B864-477AE69C9BC3}" type="sibTrans" cxnId="{8B895017-6F90-C54E-BFF3-6CB170B02442}">
      <dgm:prSet/>
      <dgm:spPr/>
      <dgm:t>
        <a:bodyPr/>
        <a:lstStyle/>
        <a:p>
          <a:endParaRPr lang="es-MX"/>
        </a:p>
      </dgm:t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D937CB01-D2D4-46A2-A50F-75FA60EF6A31}" type="pres">
      <dgm:prSet presAssocID="{1E784E63-1DD4-4D49-9F00-198BBCF4809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3B9332F0-A237-4514-A93B-5C3FFC1DD13F}" type="pres">
      <dgm:prSet presAssocID="{F8F4E65A-1DF3-4A97-A286-3C08E7EFC9AC}" presName="spacer" presStyleCnt="0"/>
      <dgm:spPr/>
    </dgm:pt>
    <dgm:pt modelId="{0687467A-41E9-4990-B187-CE34844CABD3}" type="pres">
      <dgm:prSet presAssocID="{F6454EAF-8922-4E45-8F99-B290F7CB3D0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4FC7CC6-4E1F-41A1-8CEB-5E8566BEE717}" type="pres">
      <dgm:prSet presAssocID="{31971FBA-5797-44F4-A038-AD7A1154D166}" presName="spacer" presStyleCnt="0"/>
      <dgm:spPr/>
    </dgm:pt>
    <dgm:pt modelId="{359E4E25-4EF2-4D9C-A4BF-06062D8FB528}" type="pres">
      <dgm:prSet presAssocID="{80843D4F-4A05-458E-9A46-2E70A0EE1D3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FA870BF-67AB-4E0A-A81A-B58FABA46495}" type="pres">
      <dgm:prSet presAssocID="{16C87337-29FF-4E15-AC6A-B253EA9B3EB8}" presName="spacer" presStyleCnt="0"/>
      <dgm:spPr/>
    </dgm:pt>
    <dgm:pt modelId="{46F26D98-AAFF-0841-9501-A64C9024BECF}" type="pres">
      <dgm:prSet presAssocID="{2B8B00DE-C6FB-474B-B873-DE4F7A2503F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E2D975D-B092-9F46-9D0B-70F380E083B4}" type="pres">
      <dgm:prSet presAssocID="{6D2728CF-E96F-C848-B864-477AE69C9BC3}" presName="spacer" presStyleCnt="0"/>
      <dgm:spPr/>
    </dgm:pt>
    <dgm:pt modelId="{45775DD0-F45E-4845-A3CC-B0FAB65DE7A0}" type="pres">
      <dgm:prSet presAssocID="{28D10D49-2324-49B0-BA87-505BC877C68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16C1486-75B3-F549-A46E-862F67C29BD8}" type="pres">
      <dgm:prSet presAssocID="{5E4B9AB2-AB31-4D4D-B713-ACAB6F8FAC26}" presName="spacer" presStyleCnt="0"/>
      <dgm:spPr/>
    </dgm:pt>
    <dgm:pt modelId="{8F75D753-6A27-B747-ABF4-8C19E737FA5A}" type="pres">
      <dgm:prSet presAssocID="{E9C0A06B-F8C3-C443-AE27-1E1A43EC7C34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B895017-6F90-C54E-BFF3-6CB170B02442}" srcId="{B831AC38-59D1-42DB-A859-9FEBDA658A78}" destId="{2B8B00DE-C6FB-474B-B873-DE4F7A2503FC}" srcOrd="3" destOrd="0" parTransId="{B9A9D4DE-FCB7-0243-9BB9-7AA171306EF2}" sibTransId="{6D2728CF-E96F-C848-B864-477AE69C9BC3}"/>
    <dgm:cxn modelId="{C2466731-B98B-414A-9EAE-27B2484BC528}" srcId="{B831AC38-59D1-42DB-A859-9FEBDA658A78}" destId="{80843D4F-4A05-458E-9A46-2E70A0EE1D34}" srcOrd="2" destOrd="0" parTransId="{30A72DDE-7C1B-4EC6-927D-A8697A2AA90B}" sibTransId="{16C87337-29FF-4E15-AC6A-B253EA9B3EB8}"/>
    <dgm:cxn modelId="{F2D1F14C-8018-47A0-A5F1-6EC9FB20F96D}" srcId="{B831AC38-59D1-42DB-A859-9FEBDA658A78}" destId="{F6454EAF-8922-4E45-8F99-B290F7CB3D03}" srcOrd="1" destOrd="0" parTransId="{9C06099D-9046-44CC-8D1F-D2E4081255D8}" sibTransId="{31971FBA-5797-44F4-A038-AD7A1154D166}"/>
    <dgm:cxn modelId="{B8B1D352-995A-1C4D-9275-014B2DF2A426}" type="presOf" srcId="{2B8B00DE-C6FB-474B-B873-DE4F7A2503FC}" destId="{46F26D98-AAFF-0841-9501-A64C9024BECF}" srcOrd="0" destOrd="0" presId="urn:microsoft.com/office/officeart/2005/8/layout/vList2"/>
    <dgm:cxn modelId="{9E311F73-C8E7-40AA-8C56-0FC76E7CDDC8}" type="presOf" srcId="{28D10D49-2324-49B0-BA87-505BC877C681}" destId="{45775DD0-F45E-4845-A3CC-B0FAB65DE7A0}" srcOrd="0" destOrd="0" presId="urn:microsoft.com/office/officeart/2005/8/layout/vList2"/>
    <dgm:cxn modelId="{28D5E082-9C8C-4755-B876-93036D001696}" type="presOf" srcId="{1E784E63-1DD4-4D49-9F00-198BBCF48093}" destId="{D937CB01-D2D4-46A2-A50F-75FA60EF6A31}" srcOrd="0" destOrd="0" presId="urn:microsoft.com/office/officeart/2005/8/layout/vList2"/>
    <dgm:cxn modelId="{FB8E7C85-FC9C-46FC-9CFC-95DF7A33C54F}" srcId="{B831AC38-59D1-42DB-A859-9FEBDA658A78}" destId="{28D10D49-2324-49B0-BA87-505BC877C681}" srcOrd="4" destOrd="0" parTransId="{EE3CFC78-025E-40C3-A3C6-D6AF3984CD74}" sibTransId="{5E4B9AB2-AB31-4D4D-B713-ACAB6F8FAC26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5D0D3EA0-9D80-4AF0-BC6A-C45A64B00C81}" type="presOf" srcId="{F6454EAF-8922-4E45-8F99-B290F7CB3D03}" destId="{0687467A-41E9-4990-B187-CE34844CABD3}" srcOrd="0" destOrd="0" presId="urn:microsoft.com/office/officeart/2005/8/layout/vList2"/>
    <dgm:cxn modelId="{202ED7A0-504F-3544-95A9-AACCE3C00AB7}" type="presOf" srcId="{E9C0A06B-F8C3-C443-AE27-1E1A43EC7C34}" destId="{8F75D753-6A27-B747-ABF4-8C19E737FA5A}" srcOrd="0" destOrd="0" presId="urn:microsoft.com/office/officeart/2005/8/layout/vList2"/>
    <dgm:cxn modelId="{004C6ED6-9D42-4E2A-AA9E-45D937D03DDA}" srcId="{B831AC38-59D1-42DB-A859-9FEBDA658A78}" destId="{1E784E63-1DD4-4D49-9F00-198BBCF48093}" srcOrd="0" destOrd="0" parTransId="{272B8344-632E-4FBE-9B1D-4E2C2C8899FB}" sibTransId="{F8F4E65A-1DF3-4A97-A286-3C08E7EFC9AC}"/>
    <dgm:cxn modelId="{71CD24D8-E6F1-FE4B-906B-EE7CFE1C7DA7}" srcId="{B831AC38-59D1-42DB-A859-9FEBDA658A78}" destId="{E9C0A06B-F8C3-C443-AE27-1E1A43EC7C34}" srcOrd="5" destOrd="0" parTransId="{21C668A8-A7B6-FB45-9068-C196CFC4FDEE}" sibTransId="{6A5FFB3B-BD83-E746-B053-79D706FF1FC9}"/>
    <dgm:cxn modelId="{0213FCFB-E772-4049-8573-3C1DF5FA5D8B}" type="presOf" srcId="{80843D4F-4A05-458E-9A46-2E70A0EE1D34}" destId="{359E4E25-4EF2-4D9C-A4BF-06062D8FB528}" srcOrd="0" destOrd="0" presId="urn:microsoft.com/office/officeart/2005/8/layout/vList2"/>
    <dgm:cxn modelId="{22B01AAD-481C-4181-95A9-E1297C4DCC6D}" type="presParOf" srcId="{AB02B1C8-1A70-4A51-B556-6A227DB2D906}" destId="{D937CB01-D2D4-46A2-A50F-75FA60EF6A31}" srcOrd="0" destOrd="0" presId="urn:microsoft.com/office/officeart/2005/8/layout/vList2"/>
    <dgm:cxn modelId="{8F04537D-E2A5-4926-8DC1-DC57C08D4D24}" type="presParOf" srcId="{AB02B1C8-1A70-4A51-B556-6A227DB2D906}" destId="{3B9332F0-A237-4514-A93B-5C3FFC1DD13F}" srcOrd="1" destOrd="0" presId="urn:microsoft.com/office/officeart/2005/8/layout/vList2"/>
    <dgm:cxn modelId="{F1CEF7E6-17D2-4F01-8B48-6DC4844ADFEA}" type="presParOf" srcId="{AB02B1C8-1A70-4A51-B556-6A227DB2D906}" destId="{0687467A-41E9-4990-B187-CE34844CABD3}" srcOrd="2" destOrd="0" presId="urn:microsoft.com/office/officeart/2005/8/layout/vList2"/>
    <dgm:cxn modelId="{90557464-4B95-4B34-8E63-2FA8C5613B26}" type="presParOf" srcId="{AB02B1C8-1A70-4A51-B556-6A227DB2D906}" destId="{D4FC7CC6-4E1F-41A1-8CEB-5E8566BEE717}" srcOrd="3" destOrd="0" presId="urn:microsoft.com/office/officeart/2005/8/layout/vList2"/>
    <dgm:cxn modelId="{46A192F4-E02F-4418-B0BD-1A2D4C0784E0}" type="presParOf" srcId="{AB02B1C8-1A70-4A51-B556-6A227DB2D906}" destId="{359E4E25-4EF2-4D9C-A4BF-06062D8FB528}" srcOrd="4" destOrd="0" presId="urn:microsoft.com/office/officeart/2005/8/layout/vList2"/>
    <dgm:cxn modelId="{616D4136-68D5-42E4-851D-E288E1919162}" type="presParOf" srcId="{AB02B1C8-1A70-4A51-B556-6A227DB2D906}" destId="{DFA870BF-67AB-4E0A-A81A-B58FABA46495}" srcOrd="5" destOrd="0" presId="urn:microsoft.com/office/officeart/2005/8/layout/vList2"/>
    <dgm:cxn modelId="{EBDEC8ED-01E0-9045-9F92-FBAB45770BB3}" type="presParOf" srcId="{AB02B1C8-1A70-4A51-B556-6A227DB2D906}" destId="{46F26D98-AAFF-0841-9501-A64C9024BECF}" srcOrd="6" destOrd="0" presId="urn:microsoft.com/office/officeart/2005/8/layout/vList2"/>
    <dgm:cxn modelId="{C85E67C9-5817-B949-A95D-DA60A9BA6998}" type="presParOf" srcId="{AB02B1C8-1A70-4A51-B556-6A227DB2D906}" destId="{4E2D975D-B092-9F46-9D0B-70F380E083B4}" srcOrd="7" destOrd="0" presId="urn:microsoft.com/office/officeart/2005/8/layout/vList2"/>
    <dgm:cxn modelId="{21B93C9A-E4E0-42B3-B348-B989A6A1EFF8}" type="presParOf" srcId="{AB02B1C8-1A70-4A51-B556-6A227DB2D906}" destId="{45775DD0-F45E-4845-A3CC-B0FAB65DE7A0}" srcOrd="8" destOrd="0" presId="urn:microsoft.com/office/officeart/2005/8/layout/vList2"/>
    <dgm:cxn modelId="{376D8B19-96EC-6E48-BE1A-8D7C17A3A739}" type="presParOf" srcId="{AB02B1C8-1A70-4A51-B556-6A227DB2D906}" destId="{016C1486-75B3-F549-A46E-862F67C29BD8}" srcOrd="9" destOrd="0" presId="urn:microsoft.com/office/officeart/2005/8/layout/vList2"/>
    <dgm:cxn modelId="{F497BF5D-2BBE-EE47-B682-F48F6D20B804}" type="presParOf" srcId="{AB02B1C8-1A70-4A51-B556-6A227DB2D906}" destId="{8F75D753-6A27-B747-ABF4-8C19E737FA5A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C"/>
        </a:p>
      </dgm:t>
    </dgm:pt>
    <dgm:pt modelId="{6A9FABF9-3B6B-4426-A4EA-6A4924ADB4FE}">
      <dgm:prSet phldr="0"/>
      <dgm:spPr/>
      <dgm:t>
        <a:bodyPr/>
        <a:lstStyle/>
        <a:p>
          <a:pPr algn="l" rtl="0"/>
          <a:r>
            <a:rPr lang="es-EC" sz="4400"/>
            <a:t>Las cámaras IP transmiten video al servidor mediante la red LAN o Internet.</a:t>
          </a:r>
        </a:p>
      </dgm:t>
    </dgm:pt>
    <dgm:pt modelId="{3C68691A-684D-4489-B856-38DE9A381895}" type="parTrans" cxnId="{C303BFA1-674B-496B-A28C-FE89E1C2959D}">
      <dgm:prSet/>
      <dgm:spPr/>
    </dgm:pt>
    <dgm:pt modelId="{0BB14CB3-5F2F-4BFF-9628-A02E15120638}" type="sibTrans" cxnId="{C303BFA1-674B-496B-A28C-FE89E1C2959D}">
      <dgm:prSet/>
      <dgm:spPr/>
      <dgm:t>
        <a:bodyPr/>
        <a:lstStyle/>
        <a:p>
          <a:endParaRPr lang="en-US"/>
        </a:p>
      </dgm:t>
    </dgm:pt>
    <dgm:pt modelId="{A4B29F17-A7B7-449F-95C6-1A135359A239}">
      <dgm:prSet phldr="0"/>
      <dgm:spPr/>
      <dgm:t>
        <a:bodyPr/>
        <a:lstStyle/>
        <a:p>
          <a:pPr algn="l"/>
          <a:r>
            <a:rPr lang="es-EC" sz="4400"/>
            <a:t>El servidor almacena, comprime y gestiona los flujos de video.</a:t>
          </a:r>
          <a:endParaRPr lang="es-EC"/>
        </a:p>
      </dgm:t>
    </dgm:pt>
    <dgm:pt modelId="{399D56A0-64F8-45CE-BD55-2ECB4360DD7F}" type="parTrans" cxnId="{C8301988-3A0B-4B1F-9888-26058F1C958C}">
      <dgm:prSet/>
      <dgm:spPr/>
    </dgm:pt>
    <dgm:pt modelId="{91E0DB8F-59F5-4838-826B-17710FFFEBBE}" type="sibTrans" cxnId="{C8301988-3A0B-4B1F-9888-26058F1C958C}">
      <dgm:prSet/>
      <dgm:spPr/>
      <dgm:t>
        <a:bodyPr/>
        <a:lstStyle/>
        <a:p>
          <a:endParaRPr lang="en-US"/>
        </a:p>
      </dgm:t>
    </dgm:pt>
    <dgm:pt modelId="{A559230E-2C8E-4925-ACC9-A5F2D104F154}">
      <dgm:prSet phldr="0"/>
      <dgm:spPr/>
      <dgm:t>
        <a:bodyPr/>
        <a:lstStyle/>
        <a:p>
          <a:pPr algn="l"/>
          <a:r>
            <a:rPr lang="es-EC" sz="4400"/>
            <a:t>En sistemas NVR, todo se procesa digitalmente; en DVR, se requiere conversión de señal analógica</a:t>
          </a:r>
          <a:endParaRPr lang="es-EC"/>
        </a:p>
      </dgm:t>
    </dgm:pt>
    <dgm:pt modelId="{2F7DF4B2-18D2-481B-A5BD-C2CC46D2F7B8}" type="parTrans" cxnId="{11F35A4B-3B77-4D6A-9CA3-E3658E371F2D}">
      <dgm:prSet/>
      <dgm:spPr/>
    </dgm:pt>
    <dgm:pt modelId="{F967EA1A-73A4-448D-892B-FAB3443EB74C}" type="sibTrans" cxnId="{11F35A4B-3B77-4D6A-9CA3-E3658E371F2D}">
      <dgm:prSet/>
      <dgm:spPr/>
      <dgm:t>
        <a:bodyPr/>
        <a:lstStyle/>
        <a:p>
          <a:endParaRPr lang="en-US"/>
        </a:p>
      </dgm:t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6291C5AD-EDD6-4660-BFF0-8BD9495671C9}" type="pres">
      <dgm:prSet presAssocID="{6A9FABF9-3B6B-4426-A4EA-6A4924ADB4FE}" presName="node" presStyleLbl="node1" presStyleIdx="0" presStyleCnt="3">
        <dgm:presLayoutVars>
          <dgm:bulletEnabled val="1"/>
        </dgm:presLayoutVars>
      </dgm:prSet>
      <dgm:spPr/>
    </dgm:pt>
    <dgm:pt modelId="{9CFAF3C8-7ABC-4F06-B1F6-B89D3B7BC708}" type="pres">
      <dgm:prSet presAssocID="{0BB14CB3-5F2F-4BFF-9628-A02E15120638}" presName="sibTrans" presStyleLbl="sibTrans1D1" presStyleIdx="0" presStyleCnt="2"/>
      <dgm:spPr/>
    </dgm:pt>
    <dgm:pt modelId="{8316BA64-92E7-483C-9BC1-AA4060E2E254}" type="pres">
      <dgm:prSet presAssocID="{0BB14CB3-5F2F-4BFF-9628-A02E15120638}" presName="connectorText" presStyleLbl="sibTrans1D1" presStyleIdx="0" presStyleCnt="2"/>
      <dgm:spPr/>
    </dgm:pt>
    <dgm:pt modelId="{E53A0C28-756E-4B6B-BE33-2BED3C4E8F90}" type="pres">
      <dgm:prSet presAssocID="{A4B29F17-A7B7-449F-95C6-1A135359A239}" presName="node" presStyleLbl="node1" presStyleIdx="1" presStyleCnt="3">
        <dgm:presLayoutVars>
          <dgm:bulletEnabled val="1"/>
        </dgm:presLayoutVars>
      </dgm:prSet>
      <dgm:spPr/>
    </dgm:pt>
    <dgm:pt modelId="{29274102-B5F7-4D80-ADE7-13097066DCFE}" type="pres">
      <dgm:prSet presAssocID="{91E0DB8F-59F5-4838-826B-17710FFFEBBE}" presName="sibTrans" presStyleLbl="sibTrans1D1" presStyleIdx="1" presStyleCnt="2"/>
      <dgm:spPr/>
    </dgm:pt>
    <dgm:pt modelId="{06F68E4A-305F-4383-B3A6-8DE26CE7249E}" type="pres">
      <dgm:prSet presAssocID="{91E0DB8F-59F5-4838-826B-17710FFFEBBE}" presName="connectorText" presStyleLbl="sibTrans1D1" presStyleIdx="1" presStyleCnt="2"/>
      <dgm:spPr/>
    </dgm:pt>
    <dgm:pt modelId="{9017F2B8-E22A-4D8B-AD9D-1A801D4BD144}" type="pres">
      <dgm:prSet presAssocID="{A559230E-2C8E-4925-ACC9-A5F2D104F154}" presName="node" presStyleLbl="node1" presStyleIdx="2" presStyleCnt="3">
        <dgm:presLayoutVars>
          <dgm:bulletEnabled val="1"/>
        </dgm:presLayoutVars>
      </dgm:prSet>
      <dgm:spPr/>
    </dgm:pt>
  </dgm:ptLst>
  <dgm:cxnLst>
    <dgm:cxn modelId="{4996D114-81A1-4947-9022-A68FEC93C028}" type="presOf" srcId="{0BB14CB3-5F2F-4BFF-9628-A02E15120638}" destId="{8316BA64-92E7-483C-9BC1-AA4060E2E254}" srcOrd="1" destOrd="0" presId="urn:microsoft.com/office/officeart/2005/8/layout/bProcess3"/>
    <dgm:cxn modelId="{4A3FE11E-837A-4B03-B092-BDB73FB68875}" type="presOf" srcId="{A559230E-2C8E-4925-ACC9-A5F2D104F154}" destId="{9017F2B8-E22A-4D8B-AD9D-1A801D4BD144}" srcOrd="0" destOrd="0" presId="urn:microsoft.com/office/officeart/2005/8/layout/bProcess3"/>
    <dgm:cxn modelId="{61E5E524-22BD-45EE-BEB1-C50F4A7A6BB5}" type="presOf" srcId="{0BB14CB3-5F2F-4BFF-9628-A02E15120638}" destId="{9CFAF3C8-7ABC-4F06-B1F6-B89D3B7BC708}" srcOrd="0" destOrd="0" presId="urn:microsoft.com/office/officeart/2005/8/layout/bProcess3"/>
    <dgm:cxn modelId="{11F35A4B-3B77-4D6A-9CA3-E3658E371F2D}" srcId="{F2C29202-7EC6-4DE0-9F77-6549215033CF}" destId="{A559230E-2C8E-4925-ACC9-A5F2D104F154}" srcOrd="2" destOrd="0" parTransId="{2F7DF4B2-18D2-481B-A5BD-C2CC46D2F7B8}" sibTransId="{F967EA1A-73A4-448D-892B-FAB3443EB74C}"/>
    <dgm:cxn modelId="{C8301988-3A0B-4B1F-9888-26058F1C958C}" srcId="{F2C29202-7EC6-4DE0-9F77-6549215033CF}" destId="{A4B29F17-A7B7-449F-95C6-1A135359A239}" srcOrd="1" destOrd="0" parTransId="{399D56A0-64F8-45CE-BD55-2ECB4360DD7F}" sibTransId="{91E0DB8F-59F5-4838-826B-17710FFFEBBE}"/>
    <dgm:cxn modelId="{18C3F392-6941-4115-99D5-C3A162015186}" type="presOf" srcId="{91E0DB8F-59F5-4838-826B-17710FFFEBBE}" destId="{29274102-B5F7-4D80-ADE7-13097066DCFE}" srcOrd="0" destOrd="0" presId="urn:microsoft.com/office/officeart/2005/8/layout/bProcess3"/>
    <dgm:cxn modelId="{C303BFA1-674B-496B-A28C-FE89E1C2959D}" srcId="{F2C29202-7EC6-4DE0-9F77-6549215033CF}" destId="{6A9FABF9-3B6B-4426-A4EA-6A4924ADB4FE}" srcOrd="0" destOrd="0" parTransId="{3C68691A-684D-4489-B856-38DE9A381895}" sibTransId="{0BB14CB3-5F2F-4BFF-9628-A02E15120638}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7E75A6BC-1677-461D-A933-76A57584FEEE}" type="presOf" srcId="{A4B29F17-A7B7-449F-95C6-1A135359A239}" destId="{E53A0C28-756E-4B6B-BE33-2BED3C4E8F90}" srcOrd="0" destOrd="0" presId="urn:microsoft.com/office/officeart/2005/8/layout/bProcess3"/>
    <dgm:cxn modelId="{99E657CA-AD51-4417-AE64-300F2E5E4A56}" type="presOf" srcId="{91E0DB8F-59F5-4838-826B-17710FFFEBBE}" destId="{06F68E4A-305F-4383-B3A6-8DE26CE7249E}" srcOrd="1" destOrd="0" presId="urn:microsoft.com/office/officeart/2005/8/layout/bProcess3"/>
    <dgm:cxn modelId="{4A52E2CD-5F94-4B21-8D0D-06CB38D05310}" type="presOf" srcId="{6A9FABF9-3B6B-4426-A4EA-6A4924ADB4FE}" destId="{6291C5AD-EDD6-4660-BFF0-8BD9495671C9}" srcOrd="0" destOrd="0" presId="urn:microsoft.com/office/officeart/2005/8/layout/bProcess3"/>
    <dgm:cxn modelId="{CE2550F5-310F-4A0F-8507-74A2AE989F31}" type="presParOf" srcId="{19086FC7-88A9-47DC-A499-626A1D0526D0}" destId="{6291C5AD-EDD6-4660-BFF0-8BD9495671C9}" srcOrd="0" destOrd="0" presId="urn:microsoft.com/office/officeart/2005/8/layout/bProcess3"/>
    <dgm:cxn modelId="{A3377F11-1518-47C4-8C3C-07E97584E36F}" type="presParOf" srcId="{19086FC7-88A9-47DC-A499-626A1D0526D0}" destId="{9CFAF3C8-7ABC-4F06-B1F6-B89D3B7BC708}" srcOrd="1" destOrd="0" presId="urn:microsoft.com/office/officeart/2005/8/layout/bProcess3"/>
    <dgm:cxn modelId="{AB69AC70-58CB-44DB-B987-C2D0820D7EB6}" type="presParOf" srcId="{9CFAF3C8-7ABC-4F06-B1F6-B89D3B7BC708}" destId="{8316BA64-92E7-483C-9BC1-AA4060E2E254}" srcOrd="0" destOrd="0" presId="urn:microsoft.com/office/officeart/2005/8/layout/bProcess3"/>
    <dgm:cxn modelId="{19BF8635-3F24-480B-A959-16696C0DE644}" type="presParOf" srcId="{19086FC7-88A9-47DC-A499-626A1D0526D0}" destId="{E53A0C28-756E-4B6B-BE33-2BED3C4E8F90}" srcOrd="2" destOrd="0" presId="urn:microsoft.com/office/officeart/2005/8/layout/bProcess3"/>
    <dgm:cxn modelId="{3263643F-DBF7-4C5B-9572-69F548369BC2}" type="presParOf" srcId="{19086FC7-88A9-47DC-A499-626A1D0526D0}" destId="{29274102-B5F7-4D80-ADE7-13097066DCFE}" srcOrd="3" destOrd="0" presId="urn:microsoft.com/office/officeart/2005/8/layout/bProcess3"/>
    <dgm:cxn modelId="{267CA952-BA2A-4DC0-96DD-53F320BE184E}" type="presParOf" srcId="{29274102-B5F7-4D80-ADE7-13097066DCFE}" destId="{06F68E4A-305F-4383-B3A6-8DE26CE7249E}" srcOrd="0" destOrd="0" presId="urn:microsoft.com/office/officeart/2005/8/layout/bProcess3"/>
    <dgm:cxn modelId="{D51CDE6A-C702-4CC9-9A3C-2D0F94E7CA60}" type="presParOf" srcId="{19086FC7-88A9-47DC-A499-626A1D0526D0}" destId="{9017F2B8-E22A-4D8B-AD9D-1A801D4BD144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arrow5" loCatId="relationship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881EED44-17AB-481C-9D65-925FB8D612F0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Linux (</a:t>
          </a:r>
          <a:r>
            <a:rPr lang="es-EC" sz="4400" b="1"/>
            <a:t>CUPS</a:t>
          </a:r>
          <a:r>
            <a:rPr lang="es-EC" sz="4400">
              <a:latin typeface="Arial"/>
              <a:cs typeface="Arial"/>
            </a:rPr>
            <a:t>)</a:t>
          </a:r>
          <a:endParaRPr lang="es-ES" sz="4400">
            <a:solidFill>
              <a:srgbClr val="000000"/>
            </a:solidFill>
            <a:latin typeface="Arial"/>
            <a:cs typeface="Arial"/>
          </a:endParaRP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F7767EF0-BF59-4D97-93C5-758144D6A558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CDF8B97A-25E2-47D5-AD96-CF6444ABA86F}" type="pres">
      <dgm:prSet presAssocID="{881EED44-17AB-481C-9D65-925FB8D612F0}" presName="arrow" presStyleLbl="node1" presStyleIdx="0" presStyleCnt="2">
        <dgm:presLayoutVars>
          <dgm:bulletEnabled val="1"/>
        </dgm:presLayoutVars>
      </dgm:prSet>
      <dgm:spPr/>
    </dgm:pt>
    <dgm:pt modelId="{BB9EB80D-7A7C-48D6-A6E7-2A5FCD4FDE88}" type="pres">
      <dgm:prSet presAssocID="{F769ADBA-444B-4CB3-9E86-5332D05C7589}" presName="arrow" presStyleLbl="node1" presStyleIdx="1" presStyleCnt="2">
        <dgm:presLayoutVars>
          <dgm:bulletEnabled val="1"/>
        </dgm:presLayoutVars>
      </dgm:prSet>
      <dgm:spPr/>
    </dgm:pt>
  </dgm:ptLst>
  <dgm:cxnLst>
    <dgm:cxn modelId="{E1FFD93C-C13D-4CC5-853C-C4CD17C0E999}" type="presOf" srcId="{F2C29202-7EC6-4DE0-9F77-6549215033CF}" destId="{F7767EF0-BF59-4D97-93C5-758144D6A558}" srcOrd="0" destOrd="0" presId="urn:microsoft.com/office/officeart/2005/8/layout/arrow5"/>
    <dgm:cxn modelId="{50ED005E-B671-438C-94CD-D57D5A87D7AB}" type="presOf" srcId="{F769ADBA-444B-4CB3-9E86-5332D05C7589}" destId="{BB9EB80D-7A7C-48D6-A6E7-2A5FCD4FDE88}" srcOrd="0" destOrd="0" presId="urn:microsoft.com/office/officeart/2005/8/layout/arrow5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8CF63B98-F271-4C42-A518-3C5775AFCA75}" type="presOf" srcId="{881EED44-17AB-481C-9D65-925FB8D612F0}" destId="{CDF8B97A-25E2-47D5-AD96-CF6444ABA86F}" srcOrd="0" destOrd="0" presId="urn:microsoft.com/office/officeart/2005/8/layout/arrow5"/>
    <dgm:cxn modelId="{B0E200EE-E57E-4771-8096-1748448F6703}" type="presParOf" srcId="{F7767EF0-BF59-4D97-93C5-758144D6A558}" destId="{CDF8B97A-25E2-47D5-AD96-CF6444ABA86F}" srcOrd="0" destOrd="0" presId="urn:microsoft.com/office/officeart/2005/8/layout/arrow5"/>
    <dgm:cxn modelId="{C8177E51-D86F-4996-BF41-D28172DBC40E}" type="presParOf" srcId="{F7767EF0-BF59-4D97-93C5-758144D6A558}" destId="{BB9EB80D-7A7C-48D6-A6E7-2A5FCD4FDE88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FEEECAD6-836A-4B9F-8C93-9829C03A8595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 b="1">
              <a:ea typeface="+mn-ea"/>
              <a:cs typeface="+mn-cs"/>
            </a:rPr>
            <a:t>Seguridad:</a:t>
          </a:r>
          <a:r>
            <a:rPr lang="es-ES" sz="2500">
              <a:ea typeface="+mn-ea"/>
              <a:cs typeface="+mn-cs"/>
            </a:rPr>
            <a:t> cifrado de datos, autenticación de usuarios, respaldo de grabaciones y control de accesos.</a:t>
          </a:r>
        </a:p>
      </dgm:t>
    </dgm:pt>
    <dgm:pt modelId="{58A100DD-D4B1-434B-861C-383C6E94C4BF}" type="parTrans" cxnId="{9E38AEEA-0588-414E-844A-7A7971D31148}">
      <dgm:prSet/>
      <dgm:spPr/>
    </dgm:pt>
    <dgm:pt modelId="{4EAC9CE7-35CB-4895-8E1C-9D2286BDC7BE}" type="sibTrans" cxnId="{9E38AEEA-0588-414E-844A-7A7971D31148}">
      <dgm:prSet/>
      <dgm:spPr/>
    </dgm:pt>
    <dgm:pt modelId="{5C4BF757-5BFE-44D6-A3CA-5FC67AF5520B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500" b="1">
              <a:ea typeface="+mn-ea"/>
              <a:cs typeface="+mn-cs"/>
            </a:rPr>
            <a:t>Fortalezas:</a:t>
          </a:r>
          <a:r>
            <a:rPr lang="es-ES" sz="2500">
              <a:ea typeface="+mn-ea"/>
              <a:cs typeface="+mn-cs"/>
            </a:rPr>
            <a:t> monitoreo en tiempo real, evidencia visual, análisis inteligente (detección facial, movimiento, IA).</a:t>
          </a: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8F802B72-BD66-4010-AD27-70AE666BE16B}">
      <dgm:prSet phldr="0"/>
      <dgm:spPr/>
      <dgm:t>
        <a:bodyPr/>
        <a:lstStyle/>
        <a:p>
          <a:pPr algn="l">
            <a:lnSpc>
              <a:spcPct val="100000"/>
            </a:lnSpc>
          </a:pPr>
          <a:r>
            <a:rPr lang="es-ES" sz="2400" b="1">
              <a:ea typeface="+mn-ea"/>
              <a:cs typeface="+mn-cs"/>
            </a:rPr>
            <a:t>Limitaciones:</a:t>
          </a:r>
          <a:r>
            <a:rPr lang="es-ES" sz="2400">
              <a:ea typeface="+mn-ea"/>
              <a:cs typeface="+mn-cs"/>
            </a:rPr>
            <a:t> alto consumo de red, necesidad de gran capacidad de almacenamiento y mantenimiento constante.</a:t>
          </a:r>
        </a:p>
      </dgm:t>
    </dgm:pt>
    <dgm:pt modelId="{76DD691C-14FB-4E67-9380-2FCEA0158579}" type="parTrans" cxnId="{020D22EB-16A7-4564-9F7A-46D1E5E6E60F}">
      <dgm:prSet/>
      <dgm:spPr/>
    </dgm:pt>
    <dgm:pt modelId="{3B522FAA-7BF6-4D39-A2C2-98AA2D301CB9}" type="sibTrans" cxnId="{020D22EB-16A7-4564-9F7A-46D1E5E6E60F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DF385BCF-ACEE-48B4-8C6F-0FE98A965B0B}" type="pres">
      <dgm:prSet presAssocID="{FEEECAD6-836A-4B9F-8C93-9829C03A859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7EAFF9D-2939-44F7-A7A8-465E85FE506A}" type="pres">
      <dgm:prSet presAssocID="{4EAC9CE7-35CB-4895-8E1C-9D2286BDC7BE}" presName="spacer" presStyleCnt="0"/>
      <dgm:spPr/>
    </dgm:pt>
    <dgm:pt modelId="{29F11928-DC0C-47FD-B0C4-2F243E9B792A}" type="pres">
      <dgm:prSet presAssocID="{5C4BF757-5BFE-44D6-A3CA-5FC67AF552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922C9CB-6D72-44C6-A16F-83B9F7C887E0}" type="pres">
      <dgm:prSet presAssocID="{2CDB2D7B-DF4D-4B40-8692-1922261B0D7A}" presName="spacer" presStyleCnt="0"/>
      <dgm:spPr/>
    </dgm:pt>
    <dgm:pt modelId="{AD7B1CD7-D18D-46BA-9CD5-E24B6D77B51C}" type="pres">
      <dgm:prSet presAssocID="{8F802B72-BD66-4010-AD27-70AE666BE16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C43341D-394F-44DB-A9D2-0C92BAE2302E}" type="presOf" srcId="{5C4BF757-5BFE-44D6-A3CA-5FC67AF5520B}" destId="{29F11928-DC0C-47FD-B0C4-2F243E9B792A}" srcOrd="0" destOrd="0" presId="urn:microsoft.com/office/officeart/2005/8/layout/vList2"/>
    <dgm:cxn modelId="{3DEC7D6C-00E3-410D-BB08-532A95D14FF4}" srcId="{B831AC38-59D1-42DB-A859-9FEBDA658A78}" destId="{5C4BF757-5BFE-44D6-A3CA-5FC67AF5520B}" srcOrd="1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E66F41A9-949D-467C-8AF1-1A3F46AAC925}" type="presOf" srcId="{FEEECAD6-836A-4B9F-8C93-9829C03A8595}" destId="{DF385BCF-ACEE-48B4-8C6F-0FE98A965B0B}" srcOrd="0" destOrd="0" presId="urn:microsoft.com/office/officeart/2005/8/layout/vList2"/>
    <dgm:cxn modelId="{516C90C4-3EF0-49DD-9DA0-537E85A21650}" type="presOf" srcId="{8F802B72-BD66-4010-AD27-70AE666BE16B}" destId="{AD7B1CD7-D18D-46BA-9CD5-E24B6D77B51C}" srcOrd="0" destOrd="0" presId="urn:microsoft.com/office/officeart/2005/8/layout/vList2"/>
    <dgm:cxn modelId="{9E38AEEA-0588-414E-844A-7A7971D31148}" srcId="{B831AC38-59D1-42DB-A859-9FEBDA658A78}" destId="{FEEECAD6-836A-4B9F-8C93-9829C03A8595}" srcOrd="0" destOrd="0" parTransId="{58A100DD-D4B1-434B-861C-383C6E94C4BF}" sibTransId="{4EAC9CE7-35CB-4895-8E1C-9D2286BDC7BE}"/>
    <dgm:cxn modelId="{020D22EB-16A7-4564-9F7A-46D1E5E6E60F}" srcId="{B831AC38-59D1-42DB-A859-9FEBDA658A78}" destId="{8F802B72-BD66-4010-AD27-70AE666BE16B}" srcOrd="2" destOrd="0" parTransId="{76DD691C-14FB-4E67-9380-2FCEA0158579}" sibTransId="{3B522FAA-7BF6-4D39-A2C2-98AA2D301CB9}"/>
    <dgm:cxn modelId="{91B76BDF-D9C1-4D84-B4C4-7C8997A71A3E}" type="presParOf" srcId="{AB02B1C8-1A70-4A51-B556-6A227DB2D906}" destId="{DF385BCF-ACEE-48B4-8C6F-0FE98A965B0B}" srcOrd="0" destOrd="0" presId="urn:microsoft.com/office/officeart/2005/8/layout/vList2"/>
    <dgm:cxn modelId="{A953EF8C-F8FB-45D3-AB44-05705590A9B7}" type="presParOf" srcId="{AB02B1C8-1A70-4A51-B556-6A227DB2D906}" destId="{87EAFF9D-2939-44F7-A7A8-465E85FE506A}" srcOrd="1" destOrd="0" presId="urn:microsoft.com/office/officeart/2005/8/layout/vList2"/>
    <dgm:cxn modelId="{64287479-517F-4CA7-9853-49B88428849B}" type="presParOf" srcId="{AB02B1C8-1A70-4A51-B556-6A227DB2D906}" destId="{29F11928-DC0C-47FD-B0C4-2F243E9B792A}" srcOrd="2" destOrd="0" presId="urn:microsoft.com/office/officeart/2005/8/layout/vList2"/>
    <dgm:cxn modelId="{1C8DD728-D719-4C19-A9E1-0FB9BE280C7B}" type="presParOf" srcId="{AB02B1C8-1A70-4A51-B556-6A227DB2D906}" destId="{0922C9CB-6D72-44C6-A16F-83B9F7C887E0}" srcOrd="3" destOrd="0" presId="urn:microsoft.com/office/officeart/2005/8/layout/vList2"/>
    <dgm:cxn modelId="{6239B4F2-AF86-4815-8CA9-FE15EE7EC4C7}" type="presParOf" srcId="{AB02B1C8-1A70-4A51-B556-6A227DB2D906}" destId="{AD7B1CD7-D18D-46BA-9CD5-E24B6D77B51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S" sz="1200">
              <a:latin typeface="Times New Roman"/>
              <a:cs typeface="Times New Roman"/>
            </a:rPr>
            <a:t>Sistema de gestión, almacenamiento y procesamiento de datos geoespaciales.</a:t>
          </a:r>
          <a:endParaRPr lang="es-MX" sz="1200">
            <a:latin typeface="Times New Roman"/>
            <a:cs typeface="Times New Roman"/>
          </a:endParaRP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r>
            <a:rPr lang="es-ES" sz="1200">
              <a:latin typeface="Times New Roman"/>
              <a:cs typeface="Times New Roman"/>
            </a:rPr>
            <a:t>Permite el acceso de manera fácil y concurrente de varios usuarios a datos cartográficos.</a:t>
          </a:r>
          <a:endParaRPr lang="es-MX" sz="1200">
            <a:latin typeface="Times New Roman"/>
            <a:cs typeface="Times New Roman"/>
          </a:endParaRPr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EDA04C9F-DD11-4093-B3B8-76C939A8C106}">
      <dgm:prSet phldrT="[Texto]"/>
      <dgm:spPr/>
      <dgm:t>
        <a:bodyPr/>
        <a:lstStyle/>
        <a:p>
          <a:pPr rtl="0"/>
          <a:r>
            <a:rPr lang="es-ES" sz="1200">
              <a:latin typeface="Times New Roman"/>
              <a:cs typeface="Times New Roman"/>
            </a:rPr>
            <a:t>Procesa datos geográficos para generar mapas y visualizaciones que después se transfieren a las aplicaciones.</a:t>
          </a:r>
          <a:endParaRPr lang="es-MX" sz="1200">
            <a:latin typeface="Times New Roman"/>
            <a:cs typeface="Times New Roman"/>
          </a:endParaRPr>
        </a:p>
      </dgm:t>
    </dgm:pt>
    <dgm:pt modelId="{B7058CBA-478A-40EC-849D-4C037D427B6D}" type="parTrans" cxnId="{EFE7074F-FC59-48DE-A89F-0B49C7D6E5C9}">
      <dgm:prSet/>
      <dgm:spPr/>
      <dgm:t>
        <a:bodyPr/>
        <a:lstStyle/>
        <a:p>
          <a:endParaRPr lang="es-EC"/>
        </a:p>
      </dgm:t>
    </dgm:pt>
    <dgm:pt modelId="{4A851A88-B0A5-4FEE-809B-02DB3C383049}" type="sibTrans" cxnId="{EFE7074F-FC59-48DE-A89F-0B49C7D6E5C9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C54500AD-F455-4DB6-9538-5615BEC1168F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93812659-2C94-4729-9D3D-3326FE8FAB4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3C65E507-FC15-46ED-962A-01D45E9940B5}" type="pres">
      <dgm:prSet presAssocID="{7A7E7065-EE72-420F-A38B-B799F479DAFE}" presName="text_2" presStyleLbl="node1" presStyleIdx="1" presStyleCnt="3">
        <dgm:presLayoutVars>
          <dgm:bulletEnabled val="1"/>
        </dgm:presLayoutVars>
      </dgm:prSet>
      <dgm:spPr/>
    </dgm:pt>
    <dgm:pt modelId="{E9F5072B-7504-421D-A689-785D85BB9A02}" type="pres">
      <dgm:prSet presAssocID="{7A7E7065-EE72-420F-A38B-B799F479DAFE}" presName="accent_2" presStyleCnt="0"/>
      <dgm:spPr/>
    </dgm:pt>
    <dgm:pt modelId="{AE3EBC51-3BD1-471E-B3E2-93635B2C0E6A}" type="pres">
      <dgm:prSet presAssocID="{7A7E7065-EE72-420F-A38B-B799F479DAFE}" presName="accentRepeatNode" presStyleLbl="solidFgAcc1" presStyleIdx="1" presStyleCnt="3"/>
      <dgm:spPr/>
    </dgm:pt>
    <dgm:pt modelId="{CB242F06-DEA5-43AC-B5EF-183004A6CCA6}" type="pres">
      <dgm:prSet presAssocID="{EDA04C9F-DD11-4093-B3B8-76C939A8C106}" presName="text_3" presStyleLbl="node1" presStyleIdx="2" presStyleCnt="3">
        <dgm:presLayoutVars>
          <dgm:bulletEnabled val="1"/>
        </dgm:presLayoutVars>
      </dgm:prSet>
      <dgm:spPr/>
    </dgm:pt>
    <dgm:pt modelId="{09105151-F21A-47AC-BFC6-20A0A7E87B87}" type="pres">
      <dgm:prSet presAssocID="{EDA04C9F-DD11-4093-B3B8-76C939A8C106}" presName="accent_3" presStyleCnt="0"/>
      <dgm:spPr/>
    </dgm:pt>
    <dgm:pt modelId="{5C0148BF-4680-4AC4-A4BF-CF1F54302492}" type="pres">
      <dgm:prSet presAssocID="{EDA04C9F-DD11-4093-B3B8-76C939A8C106}" presName="accentRepeatNode" presStyleLbl="solidFgAcc1" presStyleIdx="2" presStyleCnt="3"/>
      <dgm:spPr/>
    </dgm:pt>
  </dgm:ptLst>
  <dgm:cxnLst>
    <dgm:cxn modelId="{E5D84F15-B8A6-4E0E-96DD-F531FA2CEB59}" type="presOf" srcId="{D374130D-2237-427D-AA4A-389DDE541B39}" destId="{C54500AD-F455-4DB6-9538-5615BEC1168F}" srcOrd="0" destOrd="0" presId="urn:microsoft.com/office/officeart/2008/layout/VerticalCurvedList"/>
    <dgm:cxn modelId="{10B89716-3C63-441E-A0D7-8422CCF19735}" type="presOf" srcId="{6C1C40AE-44FC-42A7-A288-A8BBB677EA96}" destId="{36858D2A-41C2-496D-ACAC-021D08E4DC6C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25CADE65-0AFD-4250-9B76-9C657C684854}" type="presOf" srcId="{7A7E7065-EE72-420F-A38B-B799F479DAFE}" destId="{3C65E507-FC15-46ED-962A-01D45E9940B5}" srcOrd="0" destOrd="0" presId="urn:microsoft.com/office/officeart/2008/layout/VerticalCurvedList"/>
    <dgm:cxn modelId="{EFE7074F-FC59-48DE-A89F-0B49C7D6E5C9}" srcId="{F2C29202-7EC6-4DE0-9F77-6549215033CF}" destId="{EDA04C9F-DD11-4093-B3B8-76C939A8C106}" srcOrd="2" destOrd="0" parTransId="{B7058CBA-478A-40EC-849D-4C037D427B6D}" sibTransId="{4A851A88-B0A5-4FEE-809B-02DB3C383049}"/>
    <dgm:cxn modelId="{EEB6868D-ABE7-435A-93E1-647289B2C635}" type="presOf" srcId="{EDA04C9F-DD11-4093-B3B8-76C939A8C106}" destId="{CB242F06-DEA5-43AC-B5EF-183004A6CCA6}" srcOrd="0" destOrd="0" presId="urn:microsoft.com/office/officeart/2008/layout/VerticalCurvedList"/>
    <dgm:cxn modelId="{85A2E8E0-84E8-4C86-B9C4-BEC8503C5E28}" srcId="{F2C29202-7EC6-4DE0-9F77-6549215033CF}" destId="{7A7E7065-EE72-420F-A38B-B799F479DAFE}" srcOrd="1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1A17C535-966B-497F-883B-E600A24531C0}" type="presParOf" srcId="{9297A15F-86B3-4AD9-90F6-9F5F359F5B5D}" destId="{C54500AD-F455-4DB6-9538-5615BEC1168F}" srcOrd="1" destOrd="0" presId="urn:microsoft.com/office/officeart/2008/layout/VerticalCurvedList"/>
    <dgm:cxn modelId="{D78E906F-C80B-437E-A58E-901E5742E303}" type="presParOf" srcId="{9297A15F-86B3-4AD9-90F6-9F5F359F5B5D}" destId="{93812659-2C94-4729-9D3D-3326FE8FAB49}" srcOrd="2" destOrd="0" presId="urn:microsoft.com/office/officeart/2008/layout/VerticalCurvedList"/>
    <dgm:cxn modelId="{371E93E6-B434-4520-93BC-33D84202C90A}" type="presParOf" srcId="{93812659-2C94-4729-9D3D-3326FE8FAB49}" destId="{9753F69D-82D5-4AF4-9F82-F092FE20EF64}" srcOrd="0" destOrd="0" presId="urn:microsoft.com/office/officeart/2008/layout/VerticalCurvedList"/>
    <dgm:cxn modelId="{1CCD0D83-844B-4D54-9615-5B01705E67F7}" type="presParOf" srcId="{9297A15F-86B3-4AD9-90F6-9F5F359F5B5D}" destId="{3C65E507-FC15-46ED-962A-01D45E9940B5}" srcOrd="3" destOrd="0" presId="urn:microsoft.com/office/officeart/2008/layout/VerticalCurvedList"/>
    <dgm:cxn modelId="{3FC49D9F-A3F7-467B-ACDD-45215426E9E7}" type="presParOf" srcId="{9297A15F-86B3-4AD9-90F6-9F5F359F5B5D}" destId="{E9F5072B-7504-421D-A689-785D85BB9A02}" srcOrd="4" destOrd="0" presId="urn:microsoft.com/office/officeart/2008/layout/VerticalCurvedList"/>
    <dgm:cxn modelId="{EFAF8A24-189E-42F0-8A26-07E0B70B16BC}" type="presParOf" srcId="{E9F5072B-7504-421D-A689-785D85BB9A02}" destId="{AE3EBC51-3BD1-471E-B3E2-93635B2C0E6A}" srcOrd="0" destOrd="0" presId="urn:microsoft.com/office/officeart/2008/layout/VerticalCurvedList"/>
    <dgm:cxn modelId="{C8DB5969-00E8-4A99-8B0A-FDBF36ACB091}" type="presParOf" srcId="{9297A15F-86B3-4AD9-90F6-9F5F359F5B5D}" destId="{CB242F06-DEA5-43AC-B5EF-183004A6CCA6}" srcOrd="5" destOrd="0" presId="urn:microsoft.com/office/officeart/2008/layout/VerticalCurvedList"/>
    <dgm:cxn modelId="{F3EEE902-2932-407D-B8E8-876FDCBCED70}" type="presParOf" srcId="{9297A15F-86B3-4AD9-90F6-9F5F359F5B5D}" destId="{09105151-F21A-47AC-BFC6-20A0A7E87B87}" srcOrd="6" destOrd="0" presId="urn:microsoft.com/office/officeart/2008/layout/VerticalCurvedList"/>
    <dgm:cxn modelId="{AB972764-CC78-43CF-9048-DDF07C15220B}" type="presParOf" srcId="{09105151-F21A-47AC-BFC6-20A0A7E87B87}" destId="{5C0148BF-4680-4AC4-A4BF-CF1F5430249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3492924D-283F-4C6F-83F5-AA06AD4B5604}" type="doc">
      <dgm:prSet loTypeId="urn:microsoft.com/office/officeart/2005/8/layout/vList6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30725079-5ED0-468B-BEA4-BABEA413C153}">
      <dgm:prSet phldrT="[Texto]" phldr="0"/>
      <dgm:spPr/>
      <dgm:t>
        <a:bodyPr/>
        <a:lstStyle/>
        <a:p>
          <a:r>
            <a:rPr lang="es-ES">
              <a:latin typeface="Arial"/>
            </a:rPr>
            <a:t>HTTP</a:t>
          </a:r>
          <a:endParaRPr lang="es-ES"/>
        </a:p>
      </dgm:t>
    </dgm:pt>
    <dgm:pt modelId="{22E6AF04-7566-4EAB-9974-97B1640DCE3A}" type="parTrans" cxnId="{8D862C2C-4904-4F08-878B-C1053D072FEB}">
      <dgm:prSet/>
      <dgm:spPr/>
      <dgm:t>
        <a:bodyPr/>
        <a:lstStyle/>
        <a:p>
          <a:endParaRPr lang="es-ES"/>
        </a:p>
      </dgm:t>
    </dgm:pt>
    <dgm:pt modelId="{2BB6003C-66FD-42AB-8C01-2DF79D528CC6}" type="sibTrans" cxnId="{8D862C2C-4904-4F08-878B-C1053D072FEB}">
      <dgm:prSet/>
      <dgm:spPr/>
      <dgm:t>
        <a:bodyPr/>
        <a:lstStyle/>
        <a:p>
          <a:endParaRPr lang="es-ES"/>
        </a:p>
      </dgm:t>
    </dgm:pt>
    <dgm:pt modelId="{27095C3C-5497-4A34-A05D-95C88F7A2351}">
      <dgm:prSet phldrT="[Texto]" phldr="0"/>
      <dgm:spPr/>
      <dgm:t>
        <a:bodyPr/>
        <a:lstStyle/>
        <a:p>
          <a:pPr rtl="0"/>
          <a:r>
            <a:rPr lang="es-ES" sz="1200">
              <a:latin typeface="Times New Roman"/>
              <a:cs typeface="Times New Roman"/>
            </a:rPr>
            <a:t>Protocolo que hace posible la interacción entre cliente y servidor web. Se usan para enviar y recibir datos geográficos.</a:t>
          </a:r>
        </a:p>
      </dgm:t>
    </dgm:pt>
    <dgm:pt modelId="{2CBC8C3C-52F5-48E5-B7E4-573836271859}" type="parTrans" cxnId="{C2C896FC-43E4-4F5D-96BA-449E794C8590}">
      <dgm:prSet/>
      <dgm:spPr/>
      <dgm:t>
        <a:bodyPr/>
        <a:lstStyle/>
        <a:p>
          <a:endParaRPr lang="es-ES"/>
        </a:p>
      </dgm:t>
    </dgm:pt>
    <dgm:pt modelId="{2A8EED0A-C670-4B97-BD55-88372B799D84}" type="sibTrans" cxnId="{C2C896FC-43E4-4F5D-96BA-449E794C8590}">
      <dgm:prSet/>
      <dgm:spPr/>
      <dgm:t>
        <a:bodyPr/>
        <a:lstStyle/>
        <a:p>
          <a:endParaRPr lang="es-ES"/>
        </a:p>
      </dgm:t>
    </dgm:pt>
    <dgm:pt modelId="{D8563957-44BC-4E4D-90BF-693E8D9125D3}">
      <dgm:prSet phldrT="[Texto]" phldr="0"/>
      <dgm:spPr/>
      <dgm:t>
        <a:bodyPr/>
        <a:lstStyle/>
        <a:p>
          <a:r>
            <a:rPr lang="es-ES">
              <a:latin typeface="Arial"/>
            </a:rPr>
            <a:t>HTTPS</a:t>
          </a:r>
          <a:endParaRPr lang="es-ES"/>
        </a:p>
      </dgm:t>
    </dgm:pt>
    <dgm:pt modelId="{5D6B4F8F-D590-415A-9550-4E952E436ECF}" type="parTrans" cxnId="{2FFBFBC1-CD72-4006-8373-284E135DD32C}">
      <dgm:prSet/>
      <dgm:spPr/>
      <dgm:t>
        <a:bodyPr/>
        <a:lstStyle/>
        <a:p>
          <a:endParaRPr lang="es-ES"/>
        </a:p>
      </dgm:t>
    </dgm:pt>
    <dgm:pt modelId="{CE8A5735-1B60-4FCF-87F7-BB1A0C048CAF}" type="sibTrans" cxnId="{2FFBFBC1-CD72-4006-8373-284E135DD32C}">
      <dgm:prSet/>
      <dgm:spPr/>
      <dgm:t>
        <a:bodyPr/>
        <a:lstStyle/>
        <a:p>
          <a:endParaRPr lang="es-ES"/>
        </a:p>
      </dgm:t>
    </dgm:pt>
    <dgm:pt modelId="{C92221DB-E63A-4085-B144-FC9F357998D1}">
      <dgm:prSet phldrT="[Texto]" phldr="0"/>
      <dgm:spPr/>
      <dgm:t>
        <a:bodyPr/>
        <a:lstStyle/>
        <a:p>
          <a:pPr rtl="0"/>
          <a:r>
            <a:rPr lang="es-ES" sz="1200">
              <a:latin typeface="Times New Roman"/>
              <a:cs typeface="Times New Roman"/>
            </a:rPr>
            <a:t>Utiliza cifrados para proteger datos. Evita que la información sea manipulada.</a:t>
          </a:r>
        </a:p>
      </dgm:t>
    </dgm:pt>
    <dgm:pt modelId="{D0DE0816-1096-46D6-BA9B-3CC8EC7205E4}" type="parTrans" cxnId="{ECA5FAD8-51B7-4950-A4EB-4B361CD728F7}">
      <dgm:prSet/>
      <dgm:spPr/>
      <dgm:t>
        <a:bodyPr/>
        <a:lstStyle/>
        <a:p>
          <a:endParaRPr lang="es-ES"/>
        </a:p>
      </dgm:t>
    </dgm:pt>
    <dgm:pt modelId="{CE1EEF65-0DDD-41B2-B5A5-7F9BD4D67606}" type="sibTrans" cxnId="{ECA5FAD8-51B7-4950-A4EB-4B361CD728F7}">
      <dgm:prSet/>
      <dgm:spPr/>
      <dgm:t>
        <a:bodyPr/>
        <a:lstStyle/>
        <a:p>
          <a:endParaRPr lang="es-ES"/>
        </a:p>
      </dgm:t>
    </dgm:pt>
    <dgm:pt modelId="{77F7ECCE-FEC3-4991-AA10-7DC4D5CDCF26}" type="pres">
      <dgm:prSet presAssocID="{3492924D-283F-4C6F-83F5-AA06AD4B5604}" presName="Name0" presStyleCnt="0">
        <dgm:presLayoutVars>
          <dgm:dir/>
          <dgm:animLvl val="lvl"/>
          <dgm:resizeHandles/>
        </dgm:presLayoutVars>
      </dgm:prSet>
      <dgm:spPr/>
    </dgm:pt>
    <dgm:pt modelId="{EF4DF8C5-AD7E-4384-A26E-AEE63D40287E}" type="pres">
      <dgm:prSet presAssocID="{30725079-5ED0-468B-BEA4-BABEA413C153}" presName="linNode" presStyleCnt="0"/>
      <dgm:spPr/>
    </dgm:pt>
    <dgm:pt modelId="{80FE2878-5F92-4C87-9D06-1F5F0537E093}" type="pres">
      <dgm:prSet presAssocID="{30725079-5ED0-468B-BEA4-BABEA413C153}" presName="parentShp" presStyleLbl="node1" presStyleIdx="0" presStyleCnt="2">
        <dgm:presLayoutVars>
          <dgm:bulletEnabled val="1"/>
        </dgm:presLayoutVars>
      </dgm:prSet>
      <dgm:spPr/>
    </dgm:pt>
    <dgm:pt modelId="{C0268B50-C7F5-4320-932F-E9790F116FF5}" type="pres">
      <dgm:prSet presAssocID="{30725079-5ED0-468B-BEA4-BABEA413C153}" presName="childShp" presStyleLbl="bgAccFollowNode1" presStyleIdx="0" presStyleCnt="2">
        <dgm:presLayoutVars>
          <dgm:bulletEnabled val="1"/>
        </dgm:presLayoutVars>
      </dgm:prSet>
      <dgm:spPr/>
    </dgm:pt>
    <dgm:pt modelId="{1F329BF1-95BB-4931-8620-FBC61C7C9F01}" type="pres">
      <dgm:prSet presAssocID="{2BB6003C-66FD-42AB-8C01-2DF79D528CC6}" presName="spacing" presStyleCnt="0"/>
      <dgm:spPr/>
    </dgm:pt>
    <dgm:pt modelId="{76AB77D4-7D9C-4FD1-A2C9-DFA42B03496B}" type="pres">
      <dgm:prSet presAssocID="{D8563957-44BC-4E4D-90BF-693E8D9125D3}" presName="linNode" presStyleCnt="0"/>
      <dgm:spPr/>
    </dgm:pt>
    <dgm:pt modelId="{8BF47235-8C1A-4E5B-8F2D-BD4265102667}" type="pres">
      <dgm:prSet presAssocID="{D8563957-44BC-4E4D-90BF-693E8D9125D3}" presName="parentShp" presStyleLbl="node1" presStyleIdx="1" presStyleCnt="2">
        <dgm:presLayoutVars>
          <dgm:bulletEnabled val="1"/>
        </dgm:presLayoutVars>
      </dgm:prSet>
      <dgm:spPr/>
    </dgm:pt>
    <dgm:pt modelId="{C950C5C9-8ECB-4468-92EF-A3409F0D17E7}" type="pres">
      <dgm:prSet presAssocID="{D8563957-44BC-4E4D-90BF-693E8D9125D3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F991D829-4E69-4697-9E15-A78616B1C390}" type="presOf" srcId="{30725079-5ED0-468B-BEA4-BABEA413C153}" destId="{80FE2878-5F92-4C87-9D06-1F5F0537E093}" srcOrd="0" destOrd="0" presId="urn:microsoft.com/office/officeart/2005/8/layout/vList6"/>
    <dgm:cxn modelId="{8D862C2C-4904-4F08-878B-C1053D072FEB}" srcId="{3492924D-283F-4C6F-83F5-AA06AD4B5604}" destId="{30725079-5ED0-468B-BEA4-BABEA413C153}" srcOrd="0" destOrd="0" parTransId="{22E6AF04-7566-4EAB-9974-97B1640DCE3A}" sibTransId="{2BB6003C-66FD-42AB-8C01-2DF79D528CC6}"/>
    <dgm:cxn modelId="{8425B245-582F-4D3F-8059-B3ADD7E64833}" type="presOf" srcId="{C92221DB-E63A-4085-B144-FC9F357998D1}" destId="{C950C5C9-8ECB-4468-92EF-A3409F0D17E7}" srcOrd="0" destOrd="0" presId="urn:microsoft.com/office/officeart/2005/8/layout/vList6"/>
    <dgm:cxn modelId="{DF0E2D68-DB88-461B-8A3C-E380D2DAA392}" type="presOf" srcId="{27095C3C-5497-4A34-A05D-95C88F7A2351}" destId="{C0268B50-C7F5-4320-932F-E9790F116FF5}" srcOrd="0" destOrd="0" presId="urn:microsoft.com/office/officeart/2005/8/layout/vList6"/>
    <dgm:cxn modelId="{DB210449-E261-45DD-A2AB-A2269DF1B793}" type="presOf" srcId="{3492924D-283F-4C6F-83F5-AA06AD4B5604}" destId="{77F7ECCE-FEC3-4991-AA10-7DC4D5CDCF26}" srcOrd="0" destOrd="0" presId="urn:microsoft.com/office/officeart/2005/8/layout/vList6"/>
    <dgm:cxn modelId="{246AA8B3-1AFF-474B-8D0B-E98DDF2065C8}" type="presOf" srcId="{D8563957-44BC-4E4D-90BF-693E8D9125D3}" destId="{8BF47235-8C1A-4E5B-8F2D-BD4265102667}" srcOrd="0" destOrd="0" presId="urn:microsoft.com/office/officeart/2005/8/layout/vList6"/>
    <dgm:cxn modelId="{2FFBFBC1-CD72-4006-8373-284E135DD32C}" srcId="{3492924D-283F-4C6F-83F5-AA06AD4B5604}" destId="{D8563957-44BC-4E4D-90BF-693E8D9125D3}" srcOrd="1" destOrd="0" parTransId="{5D6B4F8F-D590-415A-9550-4E952E436ECF}" sibTransId="{CE8A5735-1B60-4FCF-87F7-BB1A0C048CAF}"/>
    <dgm:cxn modelId="{ECA5FAD8-51B7-4950-A4EB-4B361CD728F7}" srcId="{D8563957-44BC-4E4D-90BF-693E8D9125D3}" destId="{C92221DB-E63A-4085-B144-FC9F357998D1}" srcOrd="0" destOrd="0" parTransId="{D0DE0816-1096-46D6-BA9B-3CC8EC7205E4}" sibTransId="{CE1EEF65-0DDD-41B2-B5A5-7F9BD4D67606}"/>
    <dgm:cxn modelId="{C2C896FC-43E4-4F5D-96BA-449E794C8590}" srcId="{30725079-5ED0-468B-BEA4-BABEA413C153}" destId="{27095C3C-5497-4A34-A05D-95C88F7A2351}" srcOrd="0" destOrd="0" parTransId="{2CBC8C3C-52F5-48E5-B7E4-573836271859}" sibTransId="{2A8EED0A-C670-4B97-BD55-88372B799D84}"/>
    <dgm:cxn modelId="{9A2785C3-AA87-4752-B6AA-2B43A7E71512}" type="presParOf" srcId="{77F7ECCE-FEC3-4991-AA10-7DC4D5CDCF26}" destId="{EF4DF8C5-AD7E-4384-A26E-AEE63D40287E}" srcOrd="0" destOrd="0" presId="urn:microsoft.com/office/officeart/2005/8/layout/vList6"/>
    <dgm:cxn modelId="{EDAA911A-AE0B-47F3-BBF4-032FB460C991}" type="presParOf" srcId="{EF4DF8C5-AD7E-4384-A26E-AEE63D40287E}" destId="{80FE2878-5F92-4C87-9D06-1F5F0537E093}" srcOrd="0" destOrd="0" presId="urn:microsoft.com/office/officeart/2005/8/layout/vList6"/>
    <dgm:cxn modelId="{A27A214B-04B6-4638-BDC3-625CAE5F67A3}" type="presParOf" srcId="{EF4DF8C5-AD7E-4384-A26E-AEE63D40287E}" destId="{C0268B50-C7F5-4320-932F-E9790F116FF5}" srcOrd="1" destOrd="0" presId="urn:microsoft.com/office/officeart/2005/8/layout/vList6"/>
    <dgm:cxn modelId="{E392D938-8542-4D29-A96A-134E9E6FB1E0}" type="presParOf" srcId="{77F7ECCE-FEC3-4991-AA10-7DC4D5CDCF26}" destId="{1F329BF1-95BB-4931-8620-FBC61C7C9F01}" srcOrd="1" destOrd="0" presId="urn:microsoft.com/office/officeart/2005/8/layout/vList6"/>
    <dgm:cxn modelId="{1D863421-9D7D-48B1-A58B-36F5CDE17FD6}" type="presParOf" srcId="{77F7ECCE-FEC3-4991-AA10-7DC4D5CDCF26}" destId="{76AB77D4-7D9C-4FD1-A2C9-DFA42B03496B}" srcOrd="2" destOrd="0" presId="urn:microsoft.com/office/officeart/2005/8/layout/vList6"/>
    <dgm:cxn modelId="{792C31F0-6F2E-4241-BE0F-61039F230A19}" type="presParOf" srcId="{76AB77D4-7D9C-4FD1-A2C9-DFA42B03496B}" destId="{8BF47235-8C1A-4E5B-8F2D-BD4265102667}" srcOrd="0" destOrd="0" presId="urn:microsoft.com/office/officeart/2005/8/layout/vList6"/>
    <dgm:cxn modelId="{F1398586-7960-478E-8A5A-14F628206CC2}" type="presParOf" srcId="{76AB77D4-7D9C-4FD1-A2C9-DFA42B03496B}" destId="{C950C5C9-8ECB-4468-92EF-A3409F0D17E7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arrow5" loCatId="relationship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881EED44-17AB-481C-9D65-925FB8D612F0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Linux (</a:t>
          </a:r>
          <a:r>
            <a:rPr lang="es-EC" sz="4400" b="1"/>
            <a:t>CUPS</a:t>
          </a:r>
          <a:r>
            <a:rPr lang="es-EC" sz="4400">
              <a:latin typeface="Arial"/>
              <a:cs typeface="Arial"/>
            </a:rPr>
            <a:t>)</a:t>
          </a:r>
          <a:endParaRPr lang="es-ES" sz="4400">
            <a:solidFill>
              <a:srgbClr val="000000"/>
            </a:solidFill>
            <a:latin typeface="Arial"/>
            <a:cs typeface="Arial"/>
          </a:endParaRP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F7767EF0-BF59-4D97-93C5-758144D6A558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CDF8B97A-25E2-47D5-AD96-CF6444ABA86F}" type="pres">
      <dgm:prSet presAssocID="{881EED44-17AB-481C-9D65-925FB8D612F0}" presName="arrow" presStyleLbl="node1" presStyleIdx="0" presStyleCnt="2">
        <dgm:presLayoutVars>
          <dgm:bulletEnabled val="1"/>
        </dgm:presLayoutVars>
      </dgm:prSet>
      <dgm:spPr/>
    </dgm:pt>
    <dgm:pt modelId="{BB9EB80D-7A7C-48D6-A6E7-2A5FCD4FDE88}" type="pres">
      <dgm:prSet presAssocID="{F769ADBA-444B-4CB3-9E86-5332D05C7589}" presName="arrow" presStyleLbl="node1" presStyleIdx="1" presStyleCnt="2">
        <dgm:presLayoutVars>
          <dgm:bulletEnabled val="1"/>
        </dgm:presLayoutVars>
      </dgm:prSet>
      <dgm:spPr/>
    </dgm:pt>
  </dgm:ptLst>
  <dgm:cxnLst>
    <dgm:cxn modelId="{E1FFD93C-C13D-4CC5-853C-C4CD17C0E999}" type="presOf" srcId="{F2C29202-7EC6-4DE0-9F77-6549215033CF}" destId="{F7767EF0-BF59-4D97-93C5-758144D6A558}" srcOrd="0" destOrd="0" presId="urn:microsoft.com/office/officeart/2005/8/layout/arrow5"/>
    <dgm:cxn modelId="{50ED005E-B671-438C-94CD-D57D5A87D7AB}" type="presOf" srcId="{F769ADBA-444B-4CB3-9E86-5332D05C7589}" destId="{BB9EB80D-7A7C-48D6-A6E7-2A5FCD4FDE88}" srcOrd="0" destOrd="0" presId="urn:microsoft.com/office/officeart/2005/8/layout/arrow5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8CF63B98-F271-4C42-A518-3C5775AFCA75}" type="presOf" srcId="{881EED44-17AB-481C-9D65-925FB8D612F0}" destId="{CDF8B97A-25E2-47D5-AD96-CF6444ABA86F}" srcOrd="0" destOrd="0" presId="urn:microsoft.com/office/officeart/2005/8/layout/arrow5"/>
    <dgm:cxn modelId="{B0E200EE-E57E-4771-8096-1748448F6703}" type="presParOf" srcId="{F7767EF0-BF59-4D97-93C5-758144D6A558}" destId="{CDF8B97A-25E2-47D5-AD96-CF6444ABA86F}" srcOrd="0" destOrd="0" presId="urn:microsoft.com/office/officeart/2005/8/layout/arrow5"/>
    <dgm:cxn modelId="{C8177E51-D86F-4996-BF41-D28172DBC40E}" type="presParOf" srcId="{F7767EF0-BF59-4D97-93C5-758144D6A558}" destId="{BB9EB80D-7A7C-48D6-A6E7-2A5FCD4FDE88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FEEECAD6-836A-4B9F-8C93-9829C03A8595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 b="1">
              <a:ea typeface="+mn-ea"/>
              <a:cs typeface="+mn-cs"/>
            </a:rPr>
            <a:t>Seguridad:</a:t>
          </a:r>
          <a:r>
            <a:rPr lang="es-ES" sz="2500">
              <a:ea typeface="+mn-ea"/>
              <a:cs typeface="+mn-cs"/>
            </a:rPr>
            <a:t> </a:t>
          </a:r>
          <a:r>
            <a:rPr lang="es-ES" sz="1200">
              <a:latin typeface="Times New Roman"/>
              <a:ea typeface="+mn-ea"/>
              <a:cs typeface="Times New Roman"/>
            </a:rPr>
            <a:t>Control de acceso basado en roles, interacción entre el cliente y el servidor cuentan con cifrados</a:t>
          </a:r>
        </a:p>
      </dgm:t>
    </dgm:pt>
    <dgm:pt modelId="{58A100DD-D4B1-434B-861C-383C6E94C4BF}" type="parTrans" cxnId="{9E38AEEA-0588-414E-844A-7A7971D31148}">
      <dgm:prSet/>
      <dgm:spPr/>
    </dgm:pt>
    <dgm:pt modelId="{4EAC9CE7-35CB-4895-8E1C-9D2286BDC7BE}" type="sibTrans" cxnId="{9E38AEEA-0588-414E-844A-7A7971D31148}">
      <dgm:prSet/>
      <dgm:spPr/>
    </dgm:pt>
    <dgm:pt modelId="{5C4BF757-5BFE-44D6-A3CA-5FC67AF5520B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 b="1">
              <a:ea typeface="+mn-ea"/>
              <a:cs typeface="+mn-cs"/>
            </a:rPr>
            <a:t>Fortalezas:</a:t>
          </a:r>
          <a:r>
            <a:rPr lang="es-ES" sz="2500">
              <a:ea typeface="+mn-ea"/>
              <a:cs typeface="+mn-cs"/>
            </a:rPr>
            <a:t> </a:t>
          </a:r>
          <a:r>
            <a:rPr lang="es-ES" sz="1200" b="0">
              <a:latin typeface="Times New Roman"/>
              <a:ea typeface="+mn-ea"/>
              <a:cs typeface="Times New Roman"/>
            </a:rPr>
            <a:t>Los datos se guardan en un solo servidor, permisos controlados por roles establecidos para facilitar la colaboración entre áreas.</a:t>
          </a:r>
          <a:endParaRPr lang="es-ES" sz="2500" b="0">
            <a:latin typeface="Arial"/>
            <a:ea typeface="+mn-ea"/>
            <a:cs typeface="+mn-cs"/>
          </a:endParaRPr>
        </a:p>
      </dgm:t>
    </dgm:pt>
    <dgm:pt modelId="{12384925-CB64-435C-81B1-97C3962E8179}" type="parTrans" cxnId="{3DEC7D6C-00E3-410D-BB08-532A95D14FF4}">
      <dgm:prSet/>
      <dgm:spPr/>
    </dgm:pt>
    <dgm:pt modelId="{2CDB2D7B-DF4D-4B40-8692-1922261B0D7A}" type="sibTrans" cxnId="{3DEC7D6C-00E3-410D-BB08-532A95D14FF4}">
      <dgm:prSet/>
      <dgm:spPr/>
    </dgm:pt>
    <dgm:pt modelId="{99951521-F686-4AFA-AD2A-BC39A83D1E61}">
      <dgm:prSet phldr="0"/>
      <dgm:spPr/>
      <dgm:t>
        <a:bodyPr/>
        <a:lstStyle/>
        <a:p>
          <a:pPr rtl="0"/>
          <a:r>
            <a:rPr lang="es-ES" sz="2400" b="1">
              <a:ea typeface="+mn-ea"/>
              <a:cs typeface="+mn-cs"/>
            </a:rPr>
            <a:t>Limitaciones:</a:t>
          </a:r>
          <a:r>
            <a:rPr lang="es-ES" sz="2400">
              <a:latin typeface="Arial"/>
              <a:ea typeface="+mn-ea"/>
              <a:cs typeface="+mn-cs"/>
            </a:rPr>
            <a:t> Alto consumo</a:t>
          </a:r>
          <a:r>
            <a:rPr lang="es-ES" sz="1200">
              <a:latin typeface="Times New Roman"/>
              <a:ea typeface="+mn-ea"/>
              <a:cs typeface="Times New Roman"/>
            </a:rPr>
            <a:t> en CPU, RAM. Requiere un mantenimiento constante.</a:t>
          </a:r>
        </a:p>
      </dgm:t>
    </dgm:pt>
    <dgm:pt modelId="{80179193-94F1-4372-8009-F6C7FE0109E2}" type="parTrans" cxnId="{E4C9B4DF-DA74-434F-B3BB-10A88DD87B93}">
      <dgm:prSet/>
      <dgm:spPr/>
    </dgm:pt>
    <dgm:pt modelId="{51B4C6CE-F592-46D3-B14B-16C9F6736DF5}" type="sibTrans" cxnId="{E4C9B4DF-DA74-434F-B3BB-10A88DD87B93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DF385BCF-ACEE-48B4-8C6F-0FE98A965B0B}" type="pres">
      <dgm:prSet presAssocID="{FEEECAD6-836A-4B9F-8C93-9829C03A859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7EAFF9D-2939-44F7-A7A8-465E85FE506A}" type="pres">
      <dgm:prSet presAssocID="{4EAC9CE7-35CB-4895-8E1C-9D2286BDC7BE}" presName="spacer" presStyleCnt="0"/>
      <dgm:spPr/>
    </dgm:pt>
    <dgm:pt modelId="{29F11928-DC0C-47FD-B0C4-2F243E9B792A}" type="pres">
      <dgm:prSet presAssocID="{5C4BF757-5BFE-44D6-A3CA-5FC67AF5520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256FD81-57FE-4761-A85B-D9B9FCFD4292}" type="pres">
      <dgm:prSet presAssocID="{2CDB2D7B-DF4D-4B40-8692-1922261B0D7A}" presName="spacer" presStyleCnt="0"/>
      <dgm:spPr/>
    </dgm:pt>
    <dgm:pt modelId="{F88BD801-D33B-4283-A9AD-13D053900BDA}" type="pres">
      <dgm:prSet presAssocID="{99951521-F686-4AFA-AD2A-BC39A83D1E6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DEC7D6C-00E3-410D-BB08-532A95D14FF4}" srcId="{B831AC38-59D1-42DB-A859-9FEBDA658A78}" destId="{5C4BF757-5BFE-44D6-A3CA-5FC67AF5520B}" srcOrd="1" destOrd="0" parTransId="{12384925-CB64-435C-81B1-97C3962E8179}" sibTransId="{2CDB2D7B-DF4D-4B40-8692-1922261B0D7A}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8F6E54A5-BF0A-4B8F-87BA-1271EDCD1A70}" type="presOf" srcId="{99951521-F686-4AFA-AD2A-BC39A83D1E61}" destId="{F88BD801-D33B-4283-A9AD-13D053900BDA}" srcOrd="0" destOrd="0" presId="urn:microsoft.com/office/officeart/2005/8/layout/vList2"/>
    <dgm:cxn modelId="{1A9255C7-1D69-42B2-89BA-662DA7F0E7F5}" type="presOf" srcId="{FEEECAD6-836A-4B9F-8C93-9829C03A8595}" destId="{DF385BCF-ACEE-48B4-8C6F-0FE98A965B0B}" srcOrd="0" destOrd="0" presId="urn:microsoft.com/office/officeart/2005/8/layout/vList2"/>
    <dgm:cxn modelId="{E4C9B4DF-DA74-434F-B3BB-10A88DD87B93}" srcId="{B831AC38-59D1-42DB-A859-9FEBDA658A78}" destId="{99951521-F686-4AFA-AD2A-BC39A83D1E61}" srcOrd="2" destOrd="0" parTransId="{80179193-94F1-4372-8009-F6C7FE0109E2}" sibTransId="{51B4C6CE-F592-46D3-B14B-16C9F6736DF5}"/>
    <dgm:cxn modelId="{640992E7-FCF5-4590-9C5C-6197361103B5}" type="presOf" srcId="{5C4BF757-5BFE-44D6-A3CA-5FC67AF5520B}" destId="{29F11928-DC0C-47FD-B0C4-2F243E9B792A}" srcOrd="0" destOrd="0" presId="urn:microsoft.com/office/officeart/2005/8/layout/vList2"/>
    <dgm:cxn modelId="{9E38AEEA-0588-414E-844A-7A7971D31148}" srcId="{B831AC38-59D1-42DB-A859-9FEBDA658A78}" destId="{FEEECAD6-836A-4B9F-8C93-9829C03A8595}" srcOrd="0" destOrd="0" parTransId="{58A100DD-D4B1-434B-861C-383C6E94C4BF}" sibTransId="{4EAC9CE7-35CB-4895-8E1C-9D2286BDC7BE}"/>
    <dgm:cxn modelId="{A317CE50-EA42-4F42-8EB0-982C4C49A193}" type="presParOf" srcId="{AB02B1C8-1A70-4A51-B556-6A227DB2D906}" destId="{DF385BCF-ACEE-48B4-8C6F-0FE98A965B0B}" srcOrd="0" destOrd="0" presId="urn:microsoft.com/office/officeart/2005/8/layout/vList2"/>
    <dgm:cxn modelId="{578DCE46-55EF-4FDC-A102-A81B3C2F59C3}" type="presParOf" srcId="{AB02B1C8-1A70-4A51-B556-6A227DB2D906}" destId="{87EAFF9D-2939-44F7-A7A8-465E85FE506A}" srcOrd="1" destOrd="0" presId="urn:microsoft.com/office/officeart/2005/8/layout/vList2"/>
    <dgm:cxn modelId="{C3552B6C-C5CB-4B6B-BD0B-908893CCEF7D}" type="presParOf" srcId="{AB02B1C8-1A70-4A51-B556-6A227DB2D906}" destId="{29F11928-DC0C-47FD-B0C4-2F243E9B792A}" srcOrd="2" destOrd="0" presId="urn:microsoft.com/office/officeart/2005/8/layout/vList2"/>
    <dgm:cxn modelId="{C4B5C669-49DD-46BC-B005-63EB9A03B394}" type="presParOf" srcId="{AB02B1C8-1A70-4A51-B556-6A227DB2D906}" destId="{2256FD81-57FE-4761-A85B-D9B9FCFD4292}" srcOrd="3" destOrd="0" presId="urn:microsoft.com/office/officeart/2005/8/layout/vList2"/>
    <dgm:cxn modelId="{0279BE08-DA44-4C31-884C-4B32E35FEF30}" type="presParOf" srcId="{AB02B1C8-1A70-4A51-B556-6A227DB2D906}" destId="{F88BD801-D33B-4283-A9AD-13D053900BD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rtl="0"/>
          <a:r>
            <a:rPr lang="es-ES" sz="1200">
              <a:latin typeface="Times New Roman"/>
              <a:cs typeface="Times New Roman"/>
            </a:rPr>
            <a:t>Los documentos se guardan en un solo servidor, esto evita perdida de información..</a:t>
          </a:r>
          <a:endParaRPr lang="es-MX" sz="1200">
            <a:latin typeface="Times New Roman"/>
            <a:cs typeface="Times New Roman"/>
          </a:endParaRP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/>
      <dgm:spPr/>
      <dgm:t>
        <a:bodyPr/>
        <a:lstStyle/>
        <a:p>
          <a:r>
            <a:rPr lang="es-ES" sz="1200">
              <a:latin typeface="Times New Roman"/>
              <a:cs typeface="Times New Roman"/>
            </a:rPr>
            <a:t>El sistema guarda automáticamente el historial de cambios.</a:t>
          </a:r>
          <a:endParaRPr lang="es-MX" sz="1200">
            <a:latin typeface="Times New Roman"/>
            <a:cs typeface="Times New Roman"/>
          </a:endParaRPr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EDA04C9F-DD11-4093-B3B8-76C939A8C106}">
      <dgm:prSet phldrT="[Texto]"/>
      <dgm:spPr/>
      <dgm:t>
        <a:bodyPr/>
        <a:lstStyle/>
        <a:p>
          <a:r>
            <a:rPr lang="es-ES" sz="1200">
              <a:latin typeface="Times New Roman"/>
              <a:cs typeface="Times New Roman"/>
            </a:rPr>
            <a:t>Los documentos tienen etiquetas para su búsqueda. Permite encontrar documentos por nombre, palabra clave, incluso dentro del contenido.</a:t>
          </a:r>
        </a:p>
      </dgm:t>
    </dgm:pt>
    <dgm:pt modelId="{B7058CBA-478A-40EC-849D-4C037D427B6D}" type="parTrans" cxnId="{EFE7074F-FC59-48DE-A89F-0B49C7D6E5C9}">
      <dgm:prSet/>
      <dgm:spPr/>
      <dgm:t>
        <a:bodyPr/>
        <a:lstStyle/>
        <a:p>
          <a:endParaRPr lang="es-EC"/>
        </a:p>
      </dgm:t>
    </dgm:pt>
    <dgm:pt modelId="{4A851A88-B0A5-4FEE-809B-02DB3C383049}" type="sibTrans" cxnId="{EFE7074F-FC59-48DE-A89F-0B49C7D6E5C9}">
      <dgm:prSet/>
      <dgm:spPr/>
      <dgm:t>
        <a:bodyPr/>
        <a:lstStyle/>
        <a:p>
          <a:endParaRPr lang="es-EC"/>
        </a:p>
      </dgm:t>
    </dgm:pt>
    <dgm:pt modelId="{A275062C-8D68-4188-B351-EC611E218761}" type="pres">
      <dgm:prSet presAssocID="{F2C29202-7EC6-4DE0-9F77-6549215033CF}" presName="Name0" presStyleCnt="0">
        <dgm:presLayoutVars>
          <dgm:chMax val="7"/>
          <dgm:chPref val="7"/>
          <dgm:dir/>
        </dgm:presLayoutVars>
      </dgm:prSet>
      <dgm:spPr/>
    </dgm:pt>
    <dgm:pt modelId="{9297A15F-86B3-4AD9-90F6-9F5F359F5B5D}" type="pres">
      <dgm:prSet presAssocID="{F2C29202-7EC6-4DE0-9F77-6549215033CF}" presName="Name1" presStyleCnt="0"/>
      <dgm:spPr/>
    </dgm:pt>
    <dgm:pt modelId="{EA63603D-283F-4E34-B759-DCAF43EA0AE9}" type="pres">
      <dgm:prSet presAssocID="{F2C29202-7EC6-4DE0-9F77-6549215033CF}" presName="cycle" presStyleCnt="0"/>
      <dgm:spPr/>
    </dgm:pt>
    <dgm:pt modelId="{61E41F13-8FC8-40AE-BF4B-374557A628DD}" type="pres">
      <dgm:prSet presAssocID="{F2C29202-7EC6-4DE0-9F77-6549215033CF}" presName="srcNode" presStyleLbl="node1" presStyleIdx="0" presStyleCnt="3"/>
      <dgm:spPr/>
    </dgm:pt>
    <dgm:pt modelId="{36858D2A-41C2-496D-ACAC-021D08E4DC6C}" type="pres">
      <dgm:prSet presAssocID="{F2C29202-7EC6-4DE0-9F77-6549215033CF}" presName="conn" presStyleLbl="parChTrans1D2" presStyleIdx="0" presStyleCnt="1"/>
      <dgm:spPr/>
    </dgm:pt>
    <dgm:pt modelId="{352D7C05-B81F-484B-8E65-45955623500F}" type="pres">
      <dgm:prSet presAssocID="{F2C29202-7EC6-4DE0-9F77-6549215033CF}" presName="extraNode" presStyleLbl="node1" presStyleIdx="0" presStyleCnt="3"/>
      <dgm:spPr/>
    </dgm:pt>
    <dgm:pt modelId="{0A39E398-A6F8-4E0D-86D3-0D1DC09E0BFB}" type="pres">
      <dgm:prSet presAssocID="{F2C29202-7EC6-4DE0-9F77-6549215033CF}" presName="dstNode" presStyleLbl="node1" presStyleIdx="0" presStyleCnt="3"/>
      <dgm:spPr/>
    </dgm:pt>
    <dgm:pt modelId="{C54500AD-F455-4DB6-9538-5615BEC1168F}" type="pres">
      <dgm:prSet presAssocID="{D374130D-2237-427D-AA4A-389DDE541B39}" presName="text_1" presStyleLbl="node1" presStyleIdx="0" presStyleCnt="3">
        <dgm:presLayoutVars>
          <dgm:bulletEnabled val="1"/>
        </dgm:presLayoutVars>
      </dgm:prSet>
      <dgm:spPr/>
    </dgm:pt>
    <dgm:pt modelId="{93812659-2C94-4729-9D3D-3326FE8FAB49}" type="pres">
      <dgm:prSet presAssocID="{D374130D-2237-427D-AA4A-389DDE541B39}" presName="accent_1" presStyleCnt="0"/>
      <dgm:spPr/>
    </dgm:pt>
    <dgm:pt modelId="{9753F69D-82D5-4AF4-9F82-F092FE20EF64}" type="pres">
      <dgm:prSet presAssocID="{D374130D-2237-427D-AA4A-389DDE541B39}" presName="accentRepeatNode" presStyleLbl="solidFgAcc1" presStyleIdx="0" presStyleCnt="3"/>
      <dgm:spPr/>
    </dgm:pt>
    <dgm:pt modelId="{3C65E507-FC15-46ED-962A-01D45E9940B5}" type="pres">
      <dgm:prSet presAssocID="{7A7E7065-EE72-420F-A38B-B799F479DAFE}" presName="text_2" presStyleLbl="node1" presStyleIdx="1" presStyleCnt="3">
        <dgm:presLayoutVars>
          <dgm:bulletEnabled val="1"/>
        </dgm:presLayoutVars>
      </dgm:prSet>
      <dgm:spPr/>
    </dgm:pt>
    <dgm:pt modelId="{E9F5072B-7504-421D-A689-785D85BB9A02}" type="pres">
      <dgm:prSet presAssocID="{7A7E7065-EE72-420F-A38B-B799F479DAFE}" presName="accent_2" presStyleCnt="0"/>
      <dgm:spPr/>
    </dgm:pt>
    <dgm:pt modelId="{AE3EBC51-3BD1-471E-B3E2-93635B2C0E6A}" type="pres">
      <dgm:prSet presAssocID="{7A7E7065-EE72-420F-A38B-B799F479DAFE}" presName="accentRepeatNode" presStyleLbl="solidFgAcc1" presStyleIdx="1" presStyleCnt="3"/>
      <dgm:spPr/>
    </dgm:pt>
    <dgm:pt modelId="{CB242F06-DEA5-43AC-B5EF-183004A6CCA6}" type="pres">
      <dgm:prSet presAssocID="{EDA04C9F-DD11-4093-B3B8-76C939A8C106}" presName="text_3" presStyleLbl="node1" presStyleIdx="2" presStyleCnt="3">
        <dgm:presLayoutVars>
          <dgm:bulletEnabled val="1"/>
        </dgm:presLayoutVars>
      </dgm:prSet>
      <dgm:spPr/>
    </dgm:pt>
    <dgm:pt modelId="{09105151-F21A-47AC-BFC6-20A0A7E87B87}" type="pres">
      <dgm:prSet presAssocID="{EDA04C9F-DD11-4093-B3B8-76C939A8C106}" presName="accent_3" presStyleCnt="0"/>
      <dgm:spPr/>
    </dgm:pt>
    <dgm:pt modelId="{5C0148BF-4680-4AC4-A4BF-CF1F54302492}" type="pres">
      <dgm:prSet presAssocID="{EDA04C9F-DD11-4093-B3B8-76C939A8C106}" presName="accentRepeatNode" presStyleLbl="solidFgAcc1" presStyleIdx="2" presStyleCnt="3"/>
      <dgm:spPr/>
    </dgm:pt>
  </dgm:ptLst>
  <dgm:cxnLst>
    <dgm:cxn modelId="{E5D84F15-B8A6-4E0E-96DD-F531FA2CEB59}" type="presOf" srcId="{D374130D-2237-427D-AA4A-389DDE541B39}" destId="{C54500AD-F455-4DB6-9538-5615BEC1168F}" srcOrd="0" destOrd="0" presId="urn:microsoft.com/office/officeart/2008/layout/VerticalCurvedList"/>
    <dgm:cxn modelId="{10B89716-3C63-441E-A0D7-8422CCF19735}" type="presOf" srcId="{6C1C40AE-44FC-42A7-A288-A8BBB677EA96}" destId="{36858D2A-41C2-496D-ACAC-021D08E4DC6C}" srcOrd="0" destOrd="0" presId="urn:microsoft.com/office/officeart/2008/layout/VerticalCurvedList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25CADE65-0AFD-4250-9B76-9C657C684854}" type="presOf" srcId="{7A7E7065-EE72-420F-A38B-B799F479DAFE}" destId="{3C65E507-FC15-46ED-962A-01D45E9940B5}" srcOrd="0" destOrd="0" presId="urn:microsoft.com/office/officeart/2008/layout/VerticalCurvedList"/>
    <dgm:cxn modelId="{EFE7074F-FC59-48DE-A89F-0B49C7D6E5C9}" srcId="{F2C29202-7EC6-4DE0-9F77-6549215033CF}" destId="{EDA04C9F-DD11-4093-B3B8-76C939A8C106}" srcOrd="2" destOrd="0" parTransId="{B7058CBA-478A-40EC-849D-4C037D427B6D}" sibTransId="{4A851A88-B0A5-4FEE-809B-02DB3C383049}"/>
    <dgm:cxn modelId="{EEB6868D-ABE7-435A-93E1-647289B2C635}" type="presOf" srcId="{EDA04C9F-DD11-4093-B3B8-76C939A8C106}" destId="{CB242F06-DEA5-43AC-B5EF-183004A6CCA6}" srcOrd="0" destOrd="0" presId="urn:microsoft.com/office/officeart/2008/layout/VerticalCurvedList"/>
    <dgm:cxn modelId="{85A2E8E0-84E8-4C86-B9C4-BEC8503C5E28}" srcId="{F2C29202-7EC6-4DE0-9F77-6549215033CF}" destId="{7A7E7065-EE72-420F-A38B-B799F479DAFE}" srcOrd="1" destOrd="0" parTransId="{D4215AFE-EFF3-4B8B-A1B3-5885646E2B38}" sibTransId="{338B8F17-EE27-45F2-B8EA-443F9A4160B9}"/>
    <dgm:cxn modelId="{1ABA71EA-BE0D-43DE-BABB-7A9A8FFD442D}" type="presOf" srcId="{F2C29202-7EC6-4DE0-9F77-6549215033CF}" destId="{A275062C-8D68-4188-B351-EC611E218761}" srcOrd="0" destOrd="0" presId="urn:microsoft.com/office/officeart/2008/layout/VerticalCurvedList"/>
    <dgm:cxn modelId="{283BF186-2467-4B02-9133-A558B6EC5744}" type="presParOf" srcId="{A275062C-8D68-4188-B351-EC611E218761}" destId="{9297A15F-86B3-4AD9-90F6-9F5F359F5B5D}" srcOrd="0" destOrd="0" presId="urn:microsoft.com/office/officeart/2008/layout/VerticalCurvedList"/>
    <dgm:cxn modelId="{1EF04429-1359-4D34-95C3-FD4A93A622F1}" type="presParOf" srcId="{9297A15F-86B3-4AD9-90F6-9F5F359F5B5D}" destId="{EA63603D-283F-4E34-B759-DCAF43EA0AE9}" srcOrd="0" destOrd="0" presId="urn:microsoft.com/office/officeart/2008/layout/VerticalCurvedList"/>
    <dgm:cxn modelId="{978AA3CB-EA15-4D60-A264-736336D3E465}" type="presParOf" srcId="{EA63603D-283F-4E34-B759-DCAF43EA0AE9}" destId="{61E41F13-8FC8-40AE-BF4B-374557A628DD}" srcOrd="0" destOrd="0" presId="urn:microsoft.com/office/officeart/2008/layout/VerticalCurvedList"/>
    <dgm:cxn modelId="{6949C2F0-6F7F-42D6-A9B2-D19C9493BD55}" type="presParOf" srcId="{EA63603D-283F-4E34-B759-DCAF43EA0AE9}" destId="{36858D2A-41C2-496D-ACAC-021D08E4DC6C}" srcOrd="1" destOrd="0" presId="urn:microsoft.com/office/officeart/2008/layout/VerticalCurvedList"/>
    <dgm:cxn modelId="{3333005E-30B2-43E0-9D99-4A95D48013E6}" type="presParOf" srcId="{EA63603D-283F-4E34-B759-DCAF43EA0AE9}" destId="{352D7C05-B81F-484B-8E65-45955623500F}" srcOrd="2" destOrd="0" presId="urn:microsoft.com/office/officeart/2008/layout/VerticalCurvedList"/>
    <dgm:cxn modelId="{32ECA94F-B031-4B1E-BDE5-201F2B80DFBB}" type="presParOf" srcId="{EA63603D-283F-4E34-B759-DCAF43EA0AE9}" destId="{0A39E398-A6F8-4E0D-86D3-0D1DC09E0BFB}" srcOrd="3" destOrd="0" presId="urn:microsoft.com/office/officeart/2008/layout/VerticalCurvedList"/>
    <dgm:cxn modelId="{1A17C535-966B-497F-883B-E600A24531C0}" type="presParOf" srcId="{9297A15F-86B3-4AD9-90F6-9F5F359F5B5D}" destId="{C54500AD-F455-4DB6-9538-5615BEC1168F}" srcOrd="1" destOrd="0" presId="urn:microsoft.com/office/officeart/2008/layout/VerticalCurvedList"/>
    <dgm:cxn modelId="{D78E906F-C80B-437E-A58E-901E5742E303}" type="presParOf" srcId="{9297A15F-86B3-4AD9-90F6-9F5F359F5B5D}" destId="{93812659-2C94-4729-9D3D-3326FE8FAB49}" srcOrd="2" destOrd="0" presId="urn:microsoft.com/office/officeart/2008/layout/VerticalCurvedList"/>
    <dgm:cxn modelId="{371E93E6-B434-4520-93BC-33D84202C90A}" type="presParOf" srcId="{93812659-2C94-4729-9D3D-3326FE8FAB49}" destId="{9753F69D-82D5-4AF4-9F82-F092FE20EF64}" srcOrd="0" destOrd="0" presId="urn:microsoft.com/office/officeart/2008/layout/VerticalCurvedList"/>
    <dgm:cxn modelId="{1CCD0D83-844B-4D54-9615-5B01705E67F7}" type="presParOf" srcId="{9297A15F-86B3-4AD9-90F6-9F5F359F5B5D}" destId="{3C65E507-FC15-46ED-962A-01D45E9940B5}" srcOrd="3" destOrd="0" presId="urn:microsoft.com/office/officeart/2008/layout/VerticalCurvedList"/>
    <dgm:cxn modelId="{3FC49D9F-A3F7-467B-ACDD-45215426E9E7}" type="presParOf" srcId="{9297A15F-86B3-4AD9-90F6-9F5F359F5B5D}" destId="{E9F5072B-7504-421D-A689-785D85BB9A02}" srcOrd="4" destOrd="0" presId="urn:microsoft.com/office/officeart/2008/layout/VerticalCurvedList"/>
    <dgm:cxn modelId="{EFAF8A24-189E-42F0-8A26-07E0B70B16BC}" type="presParOf" srcId="{E9F5072B-7504-421D-A689-785D85BB9A02}" destId="{AE3EBC51-3BD1-471E-B3E2-93635B2C0E6A}" srcOrd="0" destOrd="0" presId="urn:microsoft.com/office/officeart/2008/layout/VerticalCurvedList"/>
    <dgm:cxn modelId="{C8DB5969-00E8-4A99-8B0A-FDBF36ACB091}" type="presParOf" srcId="{9297A15F-86B3-4AD9-90F6-9F5F359F5B5D}" destId="{CB242F06-DEA5-43AC-B5EF-183004A6CCA6}" srcOrd="5" destOrd="0" presId="urn:microsoft.com/office/officeart/2008/layout/VerticalCurvedList"/>
    <dgm:cxn modelId="{F3EEE902-2932-407D-B8E8-876FDCBCED70}" type="presParOf" srcId="{9297A15F-86B3-4AD9-90F6-9F5F359F5B5D}" destId="{09105151-F21A-47AC-BFC6-20A0A7E87B87}" srcOrd="6" destOrd="0" presId="urn:microsoft.com/office/officeart/2008/layout/VerticalCurvedList"/>
    <dgm:cxn modelId="{AB972764-CC78-43CF-9048-DDF07C15220B}" type="presParOf" srcId="{09105151-F21A-47AC-BFC6-20A0A7E87B87}" destId="{5C0148BF-4680-4AC4-A4BF-CF1F5430249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C"/>
        </a:p>
      </dgm:t>
    </dgm:pt>
    <dgm:pt modelId="{6A9FABF9-3B6B-4426-A4EA-6A4924ADB4FE}">
      <dgm:prSet phldr="0"/>
      <dgm:spPr/>
      <dgm:t>
        <a:bodyPr/>
        <a:lstStyle/>
        <a:p>
          <a:pPr algn="l"/>
          <a:r>
            <a:rPr lang="es-ES" sz="1200">
              <a:latin typeface="Times New Roman"/>
              <a:cs typeface="Times New Roman"/>
            </a:rPr>
            <a:t>Los clientes acceden a través de un navegador o una aplicación.</a:t>
          </a:r>
        </a:p>
      </dgm:t>
    </dgm:pt>
    <dgm:pt modelId="{3C68691A-684D-4489-B856-38DE9A381895}" type="parTrans" cxnId="{C303BFA1-674B-496B-A28C-FE89E1C2959D}">
      <dgm:prSet/>
      <dgm:spPr/>
    </dgm:pt>
    <dgm:pt modelId="{0BB14CB3-5F2F-4BFF-9628-A02E15120638}" type="sibTrans" cxnId="{C303BFA1-674B-496B-A28C-FE89E1C2959D}">
      <dgm:prSet/>
      <dgm:spPr/>
      <dgm:t>
        <a:bodyPr/>
        <a:lstStyle/>
        <a:p>
          <a:endParaRPr lang="en-US"/>
        </a:p>
      </dgm:t>
    </dgm:pt>
    <dgm:pt modelId="{A4B29F17-A7B7-449F-95C6-1A135359A239}">
      <dgm:prSet phldr="0"/>
      <dgm:spPr/>
      <dgm:t>
        <a:bodyPr/>
        <a:lstStyle/>
        <a:p>
          <a:pPr algn="l"/>
          <a:r>
            <a:rPr lang="es-ES" sz="1200">
              <a:latin typeface="Times New Roman"/>
              <a:cs typeface="Times New Roman"/>
            </a:rPr>
            <a:t>Se conecta a través de HTTP o HTTPS. </a:t>
          </a:r>
          <a:endParaRPr lang="es-EC" sz="1200">
            <a:latin typeface="Times New Roman"/>
            <a:cs typeface="Times New Roman"/>
          </a:endParaRPr>
        </a:p>
      </dgm:t>
    </dgm:pt>
    <dgm:pt modelId="{399D56A0-64F8-45CE-BD55-2ECB4360DD7F}" type="parTrans" cxnId="{C8301988-3A0B-4B1F-9888-26058F1C958C}">
      <dgm:prSet/>
      <dgm:spPr/>
    </dgm:pt>
    <dgm:pt modelId="{91E0DB8F-59F5-4838-826B-17710FFFEBBE}" type="sibTrans" cxnId="{C8301988-3A0B-4B1F-9888-26058F1C958C}">
      <dgm:prSet/>
      <dgm:spPr/>
      <dgm:t>
        <a:bodyPr/>
        <a:lstStyle/>
        <a:p>
          <a:endParaRPr lang="en-US"/>
        </a:p>
      </dgm:t>
    </dgm:pt>
    <dgm:pt modelId="{A559230E-2C8E-4925-ACC9-A5F2D104F154}">
      <dgm:prSet phldr="0"/>
      <dgm:spPr/>
      <dgm:t>
        <a:bodyPr/>
        <a:lstStyle/>
        <a:p>
          <a:pPr algn="l" rtl="0"/>
          <a:r>
            <a:rPr lang="es-EC" sz="4400"/>
            <a:t>En algunos casos </a:t>
          </a:r>
          <a:r>
            <a:rPr lang="es-EC" sz="4400">
              <a:latin typeface="Arial"/>
            </a:rPr>
            <a:t>se</a:t>
          </a:r>
          <a:r>
            <a:rPr lang="es-EC" sz="4400" b="0">
              <a:latin typeface="Arial"/>
            </a:rPr>
            <a:t> usa FTP (File Transfer Protocol)</a:t>
          </a:r>
          <a:endParaRPr lang="es-EC" sz="4400" b="1"/>
        </a:p>
      </dgm:t>
    </dgm:pt>
    <dgm:pt modelId="{2F7DF4B2-18D2-481B-A5BD-C2CC46D2F7B8}" type="parTrans" cxnId="{11F35A4B-3B77-4D6A-9CA3-E3658E371F2D}">
      <dgm:prSet/>
      <dgm:spPr/>
    </dgm:pt>
    <dgm:pt modelId="{F967EA1A-73A4-448D-892B-FAB3443EB74C}" type="sibTrans" cxnId="{11F35A4B-3B77-4D6A-9CA3-E3658E371F2D}">
      <dgm:prSet/>
      <dgm:spPr/>
      <dgm:t>
        <a:bodyPr/>
        <a:lstStyle/>
        <a:p>
          <a:endParaRPr lang="en-US"/>
        </a:p>
      </dgm:t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6291C5AD-EDD6-4660-BFF0-8BD9495671C9}" type="pres">
      <dgm:prSet presAssocID="{6A9FABF9-3B6B-4426-A4EA-6A4924ADB4FE}" presName="node" presStyleLbl="node1" presStyleIdx="0" presStyleCnt="3">
        <dgm:presLayoutVars>
          <dgm:bulletEnabled val="1"/>
        </dgm:presLayoutVars>
      </dgm:prSet>
      <dgm:spPr/>
    </dgm:pt>
    <dgm:pt modelId="{9CFAF3C8-7ABC-4F06-B1F6-B89D3B7BC708}" type="pres">
      <dgm:prSet presAssocID="{0BB14CB3-5F2F-4BFF-9628-A02E15120638}" presName="sibTrans" presStyleLbl="sibTrans1D1" presStyleIdx="0" presStyleCnt="2"/>
      <dgm:spPr/>
    </dgm:pt>
    <dgm:pt modelId="{8316BA64-92E7-483C-9BC1-AA4060E2E254}" type="pres">
      <dgm:prSet presAssocID="{0BB14CB3-5F2F-4BFF-9628-A02E15120638}" presName="connectorText" presStyleLbl="sibTrans1D1" presStyleIdx="0" presStyleCnt="2"/>
      <dgm:spPr/>
    </dgm:pt>
    <dgm:pt modelId="{E53A0C28-756E-4B6B-BE33-2BED3C4E8F90}" type="pres">
      <dgm:prSet presAssocID="{A4B29F17-A7B7-449F-95C6-1A135359A239}" presName="node" presStyleLbl="node1" presStyleIdx="1" presStyleCnt="3">
        <dgm:presLayoutVars>
          <dgm:bulletEnabled val="1"/>
        </dgm:presLayoutVars>
      </dgm:prSet>
      <dgm:spPr/>
    </dgm:pt>
    <dgm:pt modelId="{29274102-B5F7-4D80-ADE7-13097066DCFE}" type="pres">
      <dgm:prSet presAssocID="{91E0DB8F-59F5-4838-826B-17710FFFEBBE}" presName="sibTrans" presStyleLbl="sibTrans1D1" presStyleIdx="1" presStyleCnt="2"/>
      <dgm:spPr/>
    </dgm:pt>
    <dgm:pt modelId="{06F68E4A-305F-4383-B3A6-8DE26CE7249E}" type="pres">
      <dgm:prSet presAssocID="{91E0DB8F-59F5-4838-826B-17710FFFEBBE}" presName="connectorText" presStyleLbl="sibTrans1D1" presStyleIdx="1" presStyleCnt="2"/>
      <dgm:spPr/>
    </dgm:pt>
    <dgm:pt modelId="{9017F2B8-E22A-4D8B-AD9D-1A801D4BD144}" type="pres">
      <dgm:prSet presAssocID="{A559230E-2C8E-4925-ACC9-A5F2D104F154}" presName="node" presStyleLbl="node1" presStyleIdx="2" presStyleCnt="3">
        <dgm:presLayoutVars>
          <dgm:bulletEnabled val="1"/>
        </dgm:presLayoutVars>
      </dgm:prSet>
      <dgm:spPr/>
    </dgm:pt>
  </dgm:ptLst>
  <dgm:cxnLst>
    <dgm:cxn modelId="{4996D114-81A1-4947-9022-A68FEC93C028}" type="presOf" srcId="{0BB14CB3-5F2F-4BFF-9628-A02E15120638}" destId="{8316BA64-92E7-483C-9BC1-AA4060E2E254}" srcOrd="1" destOrd="0" presId="urn:microsoft.com/office/officeart/2005/8/layout/bProcess3"/>
    <dgm:cxn modelId="{4A3FE11E-837A-4B03-B092-BDB73FB68875}" type="presOf" srcId="{A559230E-2C8E-4925-ACC9-A5F2D104F154}" destId="{9017F2B8-E22A-4D8B-AD9D-1A801D4BD144}" srcOrd="0" destOrd="0" presId="urn:microsoft.com/office/officeart/2005/8/layout/bProcess3"/>
    <dgm:cxn modelId="{61E5E524-22BD-45EE-BEB1-C50F4A7A6BB5}" type="presOf" srcId="{0BB14CB3-5F2F-4BFF-9628-A02E15120638}" destId="{9CFAF3C8-7ABC-4F06-B1F6-B89D3B7BC708}" srcOrd="0" destOrd="0" presId="urn:microsoft.com/office/officeart/2005/8/layout/bProcess3"/>
    <dgm:cxn modelId="{11F35A4B-3B77-4D6A-9CA3-E3658E371F2D}" srcId="{F2C29202-7EC6-4DE0-9F77-6549215033CF}" destId="{A559230E-2C8E-4925-ACC9-A5F2D104F154}" srcOrd="2" destOrd="0" parTransId="{2F7DF4B2-18D2-481B-A5BD-C2CC46D2F7B8}" sibTransId="{F967EA1A-73A4-448D-892B-FAB3443EB74C}"/>
    <dgm:cxn modelId="{C8301988-3A0B-4B1F-9888-26058F1C958C}" srcId="{F2C29202-7EC6-4DE0-9F77-6549215033CF}" destId="{A4B29F17-A7B7-449F-95C6-1A135359A239}" srcOrd="1" destOrd="0" parTransId="{399D56A0-64F8-45CE-BD55-2ECB4360DD7F}" sibTransId="{91E0DB8F-59F5-4838-826B-17710FFFEBBE}"/>
    <dgm:cxn modelId="{18C3F392-6941-4115-99D5-C3A162015186}" type="presOf" srcId="{91E0DB8F-59F5-4838-826B-17710FFFEBBE}" destId="{29274102-B5F7-4D80-ADE7-13097066DCFE}" srcOrd="0" destOrd="0" presId="urn:microsoft.com/office/officeart/2005/8/layout/bProcess3"/>
    <dgm:cxn modelId="{C303BFA1-674B-496B-A28C-FE89E1C2959D}" srcId="{F2C29202-7EC6-4DE0-9F77-6549215033CF}" destId="{6A9FABF9-3B6B-4426-A4EA-6A4924ADB4FE}" srcOrd="0" destOrd="0" parTransId="{3C68691A-684D-4489-B856-38DE9A381895}" sibTransId="{0BB14CB3-5F2F-4BFF-9628-A02E15120638}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7E75A6BC-1677-461D-A933-76A57584FEEE}" type="presOf" srcId="{A4B29F17-A7B7-449F-95C6-1A135359A239}" destId="{E53A0C28-756E-4B6B-BE33-2BED3C4E8F90}" srcOrd="0" destOrd="0" presId="urn:microsoft.com/office/officeart/2005/8/layout/bProcess3"/>
    <dgm:cxn modelId="{99E657CA-AD51-4417-AE64-300F2E5E4A56}" type="presOf" srcId="{91E0DB8F-59F5-4838-826B-17710FFFEBBE}" destId="{06F68E4A-305F-4383-B3A6-8DE26CE7249E}" srcOrd="1" destOrd="0" presId="urn:microsoft.com/office/officeart/2005/8/layout/bProcess3"/>
    <dgm:cxn modelId="{4A52E2CD-5F94-4B21-8D0D-06CB38D05310}" type="presOf" srcId="{6A9FABF9-3B6B-4426-A4EA-6A4924ADB4FE}" destId="{6291C5AD-EDD6-4660-BFF0-8BD9495671C9}" srcOrd="0" destOrd="0" presId="urn:microsoft.com/office/officeart/2005/8/layout/bProcess3"/>
    <dgm:cxn modelId="{CE2550F5-310F-4A0F-8507-74A2AE989F31}" type="presParOf" srcId="{19086FC7-88A9-47DC-A499-626A1D0526D0}" destId="{6291C5AD-EDD6-4660-BFF0-8BD9495671C9}" srcOrd="0" destOrd="0" presId="urn:microsoft.com/office/officeart/2005/8/layout/bProcess3"/>
    <dgm:cxn modelId="{A3377F11-1518-47C4-8C3C-07E97584E36F}" type="presParOf" srcId="{19086FC7-88A9-47DC-A499-626A1D0526D0}" destId="{9CFAF3C8-7ABC-4F06-B1F6-B89D3B7BC708}" srcOrd="1" destOrd="0" presId="urn:microsoft.com/office/officeart/2005/8/layout/bProcess3"/>
    <dgm:cxn modelId="{AB69AC70-58CB-44DB-B987-C2D0820D7EB6}" type="presParOf" srcId="{9CFAF3C8-7ABC-4F06-B1F6-B89D3B7BC708}" destId="{8316BA64-92E7-483C-9BC1-AA4060E2E254}" srcOrd="0" destOrd="0" presId="urn:microsoft.com/office/officeart/2005/8/layout/bProcess3"/>
    <dgm:cxn modelId="{19BF8635-3F24-480B-A959-16696C0DE644}" type="presParOf" srcId="{19086FC7-88A9-47DC-A499-626A1D0526D0}" destId="{E53A0C28-756E-4B6B-BE33-2BED3C4E8F90}" srcOrd="2" destOrd="0" presId="urn:microsoft.com/office/officeart/2005/8/layout/bProcess3"/>
    <dgm:cxn modelId="{3263643F-DBF7-4C5B-9572-69F548369BC2}" type="presParOf" srcId="{19086FC7-88A9-47DC-A499-626A1D0526D0}" destId="{29274102-B5F7-4D80-ADE7-13097066DCFE}" srcOrd="3" destOrd="0" presId="urn:microsoft.com/office/officeart/2005/8/layout/bProcess3"/>
    <dgm:cxn modelId="{267CA952-BA2A-4DC0-96DD-53F320BE184E}" type="presParOf" srcId="{29274102-B5F7-4D80-ADE7-13097066DCFE}" destId="{06F68E4A-305F-4383-B3A6-8DE26CE7249E}" srcOrd="0" destOrd="0" presId="urn:microsoft.com/office/officeart/2005/8/layout/bProcess3"/>
    <dgm:cxn modelId="{D51CDE6A-C702-4CC9-9A3C-2D0F94E7CA60}" type="presParOf" srcId="{19086FC7-88A9-47DC-A499-626A1D0526D0}" destId="{9017F2B8-E22A-4D8B-AD9D-1A801D4BD144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vList2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700">
              <a:latin typeface="Arial"/>
              <a:ea typeface="+mn-ea"/>
              <a:cs typeface="Arial"/>
            </a:rPr>
            <a:t>Fortalezas</a:t>
          </a:r>
          <a:r>
            <a:rPr lang="es-ES" sz="3700" b="0">
              <a:latin typeface="Arial"/>
              <a:ea typeface="+mn-ea"/>
              <a:cs typeface="Arial"/>
            </a:rPr>
            <a:t>: Posibilidad de administrar varios dominios</a:t>
          </a:r>
          <a:endParaRPr lang="es-EC" sz="3700" b="1">
            <a:ea typeface="+mn-ea"/>
            <a:cs typeface="+mn-cs"/>
          </a:endParaRP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7A7E7065-EE72-420F-A38B-B799F479DAFE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700">
              <a:latin typeface="Arial"/>
              <a:ea typeface="+mn-ea"/>
              <a:cs typeface="Arial"/>
            </a:rPr>
            <a:t>Limitaciones: Requiere monitoreo constante con respecto a ataques de phishing.</a:t>
          </a:r>
          <a:endParaRPr lang="es-ES" sz="3700">
            <a:ea typeface="+mn-ea"/>
            <a:cs typeface="Arial"/>
          </a:endParaRPr>
        </a:p>
      </dgm:t>
    </dgm:pt>
    <dgm:pt modelId="{D4215AFE-EFF3-4B8B-A1B3-5885646E2B38}" type="parTrans" cxnId="{85A2E8E0-84E8-4C86-B9C4-BEC8503C5E28}">
      <dgm:prSet/>
      <dgm:spPr/>
      <dgm:t>
        <a:bodyPr/>
        <a:lstStyle/>
        <a:p>
          <a:endParaRPr lang="es-EC"/>
        </a:p>
      </dgm:t>
    </dgm:pt>
    <dgm:pt modelId="{338B8F17-EE27-45F2-B8EA-443F9A4160B9}" type="sibTrans" cxnId="{85A2E8E0-84E8-4C86-B9C4-BEC8503C5E28}">
      <dgm:prSet/>
      <dgm:spPr/>
      <dgm:t>
        <a:bodyPr/>
        <a:lstStyle/>
        <a:p>
          <a:endParaRPr lang="es-EC"/>
        </a:p>
      </dgm:t>
    </dgm:pt>
    <dgm:pt modelId="{78155981-8FAD-4ADA-A860-4CB43956D7B9}" type="pres">
      <dgm:prSet presAssocID="{F2C29202-7EC6-4DE0-9F77-6549215033CF}" presName="linear" presStyleCnt="0">
        <dgm:presLayoutVars>
          <dgm:animLvl val="lvl"/>
          <dgm:resizeHandles val="exact"/>
        </dgm:presLayoutVars>
      </dgm:prSet>
      <dgm:spPr/>
    </dgm:pt>
    <dgm:pt modelId="{48871C4A-3812-4B37-95AD-A50F1B9CFE5D}" type="pres">
      <dgm:prSet presAssocID="{D374130D-2237-427D-AA4A-389DDE541B3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921ADAB-2955-4D91-8C97-D9C823282EF1}" type="pres">
      <dgm:prSet presAssocID="{6C1C40AE-44FC-42A7-A288-A8BBB677EA96}" presName="spacer" presStyleCnt="0"/>
      <dgm:spPr/>
    </dgm:pt>
    <dgm:pt modelId="{4E0E6781-1E67-4341-B45F-0B429919C105}" type="pres">
      <dgm:prSet presAssocID="{7A7E7065-EE72-420F-A38B-B799F479DAFE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2FCD702-09B7-4698-8ED5-74453CD196A9}" type="presOf" srcId="{F2C29202-7EC6-4DE0-9F77-6549215033CF}" destId="{78155981-8FAD-4ADA-A860-4CB43956D7B9}" srcOrd="0" destOrd="0" presId="urn:microsoft.com/office/officeart/2005/8/layout/vList2"/>
    <dgm:cxn modelId="{4E199719-5A09-4C66-8F81-FEC307587EC5}" type="presOf" srcId="{7A7E7065-EE72-420F-A38B-B799F479DAFE}" destId="{4E0E6781-1E67-4341-B45F-0B429919C105}" srcOrd="0" destOrd="0" presId="urn:microsoft.com/office/officeart/2005/8/layout/vList2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448C668D-95CF-4199-8341-E19000428C8F}" type="presOf" srcId="{D374130D-2237-427D-AA4A-389DDE541B39}" destId="{48871C4A-3812-4B37-95AD-A50F1B9CFE5D}" srcOrd="0" destOrd="0" presId="urn:microsoft.com/office/officeart/2005/8/layout/vList2"/>
    <dgm:cxn modelId="{85A2E8E0-84E8-4C86-B9C4-BEC8503C5E28}" srcId="{F2C29202-7EC6-4DE0-9F77-6549215033CF}" destId="{7A7E7065-EE72-420F-A38B-B799F479DAFE}" srcOrd="1" destOrd="0" parTransId="{D4215AFE-EFF3-4B8B-A1B3-5885646E2B38}" sibTransId="{338B8F17-EE27-45F2-B8EA-443F9A4160B9}"/>
    <dgm:cxn modelId="{6D686CC6-8C06-4830-8A23-F8603CE8AA68}" type="presParOf" srcId="{78155981-8FAD-4ADA-A860-4CB43956D7B9}" destId="{48871C4A-3812-4B37-95AD-A50F1B9CFE5D}" srcOrd="0" destOrd="0" presId="urn:microsoft.com/office/officeart/2005/8/layout/vList2"/>
    <dgm:cxn modelId="{42031D75-4E86-4B41-84E0-E9878B6C14E4}" type="presParOf" srcId="{78155981-8FAD-4ADA-A860-4CB43956D7B9}" destId="{C921ADAB-2955-4D91-8C97-D9C823282EF1}" srcOrd="1" destOrd="0" presId="urn:microsoft.com/office/officeart/2005/8/layout/vList2"/>
    <dgm:cxn modelId="{3DEF495F-C09A-4047-B80A-5AB315B46A5E}" type="presParOf" srcId="{78155981-8FAD-4ADA-A860-4CB43956D7B9}" destId="{4E0E6781-1E67-4341-B45F-0B429919C10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arrow5" loCatId="relationship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C"/>
        </a:p>
      </dgm:t>
    </dgm:pt>
    <dgm:pt modelId="{881EED44-17AB-481C-9D65-925FB8D612F0}">
      <dgm:prSet phldrT="[Texto]"/>
      <dgm:spPr/>
      <dgm:t>
        <a:bodyPr/>
        <a:lstStyle/>
        <a:p>
          <a:pPr rtl="0"/>
          <a:r>
            <a:rPr lang="es-EC" sz="4400">
              <a:latin typeface="Arial"/>
              <a:cs typeface="Arial"/>
            </a:rPr>
            <a:t>Linux (</a:t>
          </a:r>
          <a:r>
            <a:rPr lang="es-EC" sz="4400" b="1"/>
            <a:t>CUPS</a:t>
          </a:r>
          <a:r>
            <a:rPr lang="es-EC" sz="4400">
              <a:latin typeface="Arial"/>
              <a:cs typeface="Arial"/>
            </a:rPr>
            <a:t>)</a:t>
          </a:r>
          <a:endParaRPr lang="es-ES" sz="4400">
            <a:solidFill>
              <a:srgbClr val="000000"/>
            </a:solidFill>
            <a:latin typeface="Arial"/>
            <a:cs typeface="Arial"/>
          </a:endParaRPr>
        </a:p>
      </dgm:t>
    </dgm:pt>
    <dgm:pt modelId="{1E948E4A-8FB7-429B-B5A5-E2FEFD143499}" type="parTrans" cxnId="{4B33EF42-99DB-4E2C-A4A6-2D61CC7B7FE0}">
      <dgm:prSet/>
      <dgm:spPr/>
    </dgm:pt>
    <dgm:pt modelId="{D634BAE8-D88A-4312-B312-E813674934D7}" type="sibTrans" cxnId="{4B33EF42-99DB-4E2C-A4A6-2D61CC7B7FE0}">
      <dgm:prSet/>
      <dgm:spPr/>
      <dgm:t>
        <a:bodyPr/>
        <a:lstStyle/>
        <a:p>
          <a:endParaRPr lang="es-ES"/>
        </a:p>
      </dgm:t>
    </dgm:pt>
    <dgm:pt modelId="{F769ADBA-444B-4CB3-9E86-5332D05C7589}">
      <dgm:prSet phldrT="[Texto]"/>
      <dgm:spPr/>
      <dgm:t>
        <a:bodyPr/>
        <a:lstStyle/>
        <a:p>
          <a:pPr rtl="0"/>
          <a:r>
            <a:rPr lang="es-EC" sz="44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gm:t>
    </dgm:pt>
    <dgm:pt modelId="{64D8507A-16AC-4F4C-B173-6A908A648CC3}" type="parTrans" cxnId="{0659394C-6A1D-4FD3-AADE-54D10BF448EE}">
      <dgm:prSet/>
      <dgm:spPr/>
    </dgm:pt>
    <dgm:pt modelId="{F7CFAA03-4278-4994-B8C7-05FF542E69FC}" type="sibTrans" cxnId="{0659394C-6A1D-4FD3-AADE-54D10BF448EE}">
      <dgm:prSet/>
      <dgm:spPr/>
    </dgm:pt>
    <dgm:pt modelId="{F7767EF0-BF59-4D97-93C5-758144D6A558}" type="pres">
      <dgm:prSet presAssocID="{F2C29202-7EC6-4DE0-9F77-6549215033CF}" presName="diagram" presStyleCnt="0">
        <dgm:presLayoutVars>
          <dgm:dir/>
          <dgm:resizeHandles val="exact"/>
        </dgm:presLayoutVars>
      </dgm:prSet>
      <dgm:spPr/>
    </dgm:pt>
    <dgm:pt modelId="{CDF8B97A-25E2-47D5-AD96-CF6444ABA86F}" type="pres">
      <dgm:prSet presAssocID="{881EED44-17AB-481C-9D65-925FB8D612F0}" presName="arrow" presStyleLbl="node1" presStyleIdx="0" presStyleCnt="2">
        <dgm:presLayoutVars>
          <dgm:bulletEnabled val="1"/>
        </dgm:presLayoutVars>
      </dgm:prSet>
      <dgm:spPr/>
    </dgm:pt>
    <dgm:pt modelId="{BB9EB80D-7A7C-48D6-A6E7-2A5FCD4FDE88}" type="pres">
      <dgm:prSet presAssocID="{F769ADBA-444B-4CB3-9E86-5332D05C7589}" presName="arrow" presStyleLbl="node1" presStyleIdx="1" presStyleCnt="2">
        <dgm:presLayoutVars>
          <dgm:bulletEnabled val="1"/>
        </dgm:presLayoutVars>
      </dgm:prSet>
      <dgm:spPr/>
    </dgm:pt>
  </dgm:ptLst>
  <dgm:cxnLst>
    <dgm:cxn modelId="{E1FFD93C-C13D-4CC5-853C-C4CD17C0E999}" type="presOf" srcId="{F2C29202-7EC6-4DE0-9F77-6549215033CF}" destId="{F7767EF0-BF59-4D97-93C5-758144D6A558}" srcOrd="0" destOrd="0" presId="urn:microsoft.com/office/officeart/2005/8/layout/arrow5"/>
    <dgm:cxn modelId="{50ED005E-B671-438C-94CD-D57D5A87D7AB}" type="presOf" srcId="{F769ADBA-444B-4CB3-9E86-5332D05C7589}" destId="{BB9EB80D-7A7C-48D6-A6E7-2A5FCD4FDE88}" srcOrd="0" destOrd="0" presId="urn:microsoft.com/office/officeart/2005/8/layout/arrow5"/>
    <dgm:cxn modelId="{4B33EF42-99DB-4E2C-A4A6-2D61CC7B7FE0}" srcId="{F2C29202-7EC6-4DE0-9F77-6549215033CF}" destId="{881EED44-17AB-481C-9D65-925FB8D612F0}" srcOrd="0" destOrd="0" parTransId="{1E948E4A-8FB7-429B-B5A5-E2FEFD143499}" sibTransId="{D634BAE8-D88A-4312-B312-E813674934D7}"/>
    <dgm:cxn modelId="{0659394C-6A1D-4FD3-AADE-54D10BF448EE}" srcId="{F2C29202-7EC6-4DE0-9F77-6549215033CF}" destId="{F769ADBA-444B-4CB3-9E86-5332D05C7589}" srcOrd="1" destOrd="0" parTransId="{64D8507A-16AC-4F4C-B173-6A908A648CC3}" sibTransId="{F7CFAA03-4278-4994-B8C7-05FF542E69FC}"/>
    <dgm:cxn modelId="{8CF63B98-F271-4C42-A518-3C5775AFCA75}" type="presOf" srcId="{881EED44-17AB-481C-9D65-925FB8D612F0}" destId="{CDF8B97A-25E2-47D5-AD96-CF6444ABA86F}" srcOrd="0" destOrd="0" presId="urn:microsoft.com/office/officeart/2005/8/layout/arrow5"/>
    <dgm:cxn modelId="{B0E200EE-E57E-4771-8096-1748448F6703}" type="presParOf" srcId="{F7767EF0-BF59-4D97-93C5-758144D6A558}" destId="{CDF8B97A-25E2-47D5-AD96-CF6444ABA86F}" srcOrd="0" destOrd="0" presId="urn:microsoft.com/office/officeart/2005/8/layout/arrow5"/>
    <dgm:cxn modelId="{C8177E51-D86F-4996-BF41-D28172DBC40E}" type="presParOf" srcId="{F7767EF0-BF59-4D97-93C5-758144D6A558}" destId="{BB9EB80D-7A7C-48D6-A6E7-2A5FCD4FDE88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FEEECAD6-836A-4B9F-8C93-9829C03A8595}">
      <dgm:prSet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s-ES" sz="2500" b="1">
              <a:ea typeface="+mn-ea"/>
              <a:cs typeface="+mn-cs"/>
            </a:rPr>
            <a:t>Seguridad:</a:t>
          </a:r>
          <a:r>
            <a:rPr lang="es-ES" sz="2500">
              <a:ea typeface="+mn-ea"/>
              <a:cs typeface="+mn-cs"/>
            </a:rPr>
            <a:t> </a:t>
          </a:r>
          <a:r>
            <a:rPr lang="es-ES" sz="1200" b="0">
              <a:latin typeface="Times New Roman"/>
              <a:ea typeface="+mn-ea"/>
              <a:cs typeface="Times New Roman"/>
            </a:rPr>
            <a:t>Define quién puede ver, editar o eliminar documentos. Protege los documentos almacenados y transmitidos.</a:t>
          </a:r>
        </a:p>
      </dgm:t>
    </dgm:pt>
    <dgm:pt modelId="{58A100DD-D4B1-434B-861C-383C6E94C4BF}" type="parTrans" cxnId="{9E38AEEA-0588-414E-844A-7A7971D31148}">
      <dgm:prSet/>
      <dgm:spPr/>
    </dgm:pt>
    <dgm:pt modelId="{4EAC9CE7-35CB-4895-8E1C-9D2286BDC7BE}" type="sibTrans" cxnId="{9E38AEEA-0588-414E-844A-7A7971D31148}">
      <dgm:prSet/>
      <dgm:spPr/>
    </dgm:pt>
    <dgm:pt modelId="{99951521-F686-4AFA-AD2A-BC39A83D1E61}">
      <dgm:prSet phldr="0"/>
      <dgm:spPr/>
      <dgm:t>
        <a:bodyPr/>
        <a:lstStyle/>
        <a:p>
          <a:pPr rtl="0"/>
          <a:r>
            <a:rPr lang="es-ES" sz="2400" b="1">
              <a:ea typeface="+mn-ea"/>
              <a:cs typeface="+mn-cs"/>
            </a:rPr>
            <a:t>Limitaciones:</a:t>
          </a:r>
          <a:r>
            <a:rPr lang="es-ES" sz="2400">
              <a:latin typeface="Arial"/>
              <a:ea typeface="+mn-ea"/>
              <a:cs typeface="+mn-cs"/>
            </a:rPr>
            <a:t> </a:t>
          </a:r>
          <a:r>
            <a:rPr lang="es-ES" sz="2400"/>
            <a:t>Requiere mucho espacio de almacenamiento.</a:t>
          </a:r>
          <a:r>
            <a:rPr lang="es-ES" sz="2400">
              <a:latin typeface="Arial"/>
              <a:ea typeface="+mn-ea"/>
              <a:cs typeface="Arial"/>
            </a:rPr>
            <a:t> </a:t>
          </a:r>
          <a:r>
            <a:rPr lang="es-ES" sz="2400"/>
            <a:t>Necesita copias de seguridad frecuentes.</a:t>
          </a:r>
          <a:endParaRPr lang="es-ES" sz="1200">
            <a:latin typeface="Times New Roman"/>
            <a:ea typeface="+mn-ea"/>
            <a:cs typeface="Times New Roman"/>
          </a:endParaRPr>
        </a:p>
      </dgm:t>
    </dgm:pt>
    <dgm:pt modelId="{80179193-94F1-4372-8009-F6C7FE0109E2}" type="parTrans" cxnId="{E4C9B4DF-DA74-434F-B3BB-10A88DD87B93}">
      <dgm:prSet/>
      <dgm:spPr/>
    </dgm:pt>
    <dgm:pt modelId="{51B4C6CE-F592-46D3-B14B-16C9F6736DF5}" type="sibTrans" cxnId="{E4C9B4DF-DA74-434F-B3BB-10A88DD87B93}">
      <dgm:prSet/>
      <dgm:spPr/>
    </dgm:pt>
    <dgm:pt modelId="{974A0140-AC9A-4152-A5EB-C21DAB4E2853}">
      <dgm:prSet phldr="0"/>
      <dgm:spPr/>
      <dgm:t>
        <a:bodyPr/>
        <a:lstStyle/>
        <a:p>
          <a:pPr rtl="0"/>
          <a:r>
            <a:rPr lang="es-ES" sz="2500" b="1">
              <a:ea typeface="+mn-ea"/>
              <a:cs typeface="+mn-cs"/>
            </a:rPr>
            <a:t>Fortalezas:</a:t>
          </a:r>
          <a:r>
            <a:rPr lang="es-ES" sz="2500">
              <a:ea typeface="+mn-ea"/>
              <a:cs typeface="+mn-cs"/>
            </a:rPr>
            <a:t> </a:t>
          </a:r>
          <a:r>
            <a:rPr lang="es-ES" sz="2500" b="0"/>
            <a:t>Facilita la búsqueda y el acceso rápido.</a:t>
          </a:r>
          <a:r>
            <a:rPr lang="es-ES" sz="2500">
              <a:latin typeface="Arial"/>
            </a:rPr>
            <a:t> </a:t>
          </a:r>
          <a:r>
            <a:rPr lang="es-ES" sz="2500"/>
            <a:t>Aumenta la seguridad y el control de información.</a:t>
          </a:r>
        </a:p>
      </dgm:t>
    </dgm:pt>
    <dgm:pt modelId="{2E5F1706-0C88-49FB-AEAC-20B841F7448A}" type="parTrans" cxnId="{9BECEDEE-2C7D-40C6-894B-9C23154786AD}">
      <dgm:prSet/>
      <dgm:spPr/>
    </dgm:pt>
    <dgm:pt modelId="{18BA9D00-CDC3-4F5B-AA41-5EE423FC6398}" type="sibTrans" cxnId="{9BECEDEE-2C7D-40C6-894B-9C23154786AD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DF385BCF-ACEE-48B4-8C6F-0FE98A965B0B}" type="pres">
      <dgm:prSet presAssocID="{FEEECAD6-836A-4B9F-8C93-9829C03A859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7EAFF9D-2939-44F7-A7A8-465E85FE506A}" type="pres">
      <dgm:prSet presAssocID="{4EAC9CE7-35CB-4895-8E1C-9D2286BDC7BE}" presName="spacer" presStyleCnt="0"/>
      <dgm:spPr/>
    </dgm:pt>
    <dgm:pt modelId="{33B3A1AD-2D46-49B9-B918-D7ABDF12EEB1}" type="pres">
      <dgm:prSet presAssocID="{974A0140-AC9A-4152-A5EB-C21DAB4E285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9E8051E-9D66-4B6F-8977-D92E91A10A50}" type="pres">
      <dgm:prSet presAssocID="{18BA9D00-CDC3-4F5B-AA41-5EE423FC6398}" presName="spacer" presStyleCnt="0"/>
      <dgm:spPr/>
    </dgm:pt>
    <dgm:pt modelId="{F88BD801-D33B-4283-A9AD-13D053900BDA}" type="pres">
      <dgm:prSet presAssocID="{99951521-F686-4AFA-AD2A-BC39A83D1E6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BC5C660-FDFD-4035-AAAA-C69A6F5971F1}" type="presOf" srcId="{974A0140-AC9A-4152-A5EB-C21DAB4E2853}" destId="{33B3A1AD-2D46-49B9-B918-D7ABDF12EEB1}" srcOrd="0" destOrd="0" presId="urn:microsoft.com/office/officeart/2005/8/layout/vList2"/>
    <dgm:cxn modelId="{180FDC8B-EA2C-4D2C-9FC2-AF71B00A2182}" type="presOf" srcId="{99951521-F686-4AFA-AD2A-BC39A83D1E61}" destId="{F88BD801-D33B-4283-A9AD-13D053900BDA}" srcOrd="0" destOrd="0" presId="urn:microsoft.com/office/officeart/2005/8/layout/vList2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14FA5ADE-4238-4A9E-B193-E6A96E40C778}" type="presOf" srcId="{FEEECAD6-836A-4B9F-8C93-9829C03A8595}" destId="{DF385BCF-ACEE-48B4-8C6F-0FE98A965B0B}" srcOrd="0" destOrd="0" presId="urn:microsoft.com/office/officeart/2005/8/layout/vList2"/>
    <dgm:cxn modelId="{E4C9B4DF-DA74-434F-B3BB-10A88DD87B93}" srcId="{B831AC38-59D1-42DB-A859-9FEBDA658A78}" destId="{99951521-F686-4AFA-AD2A-BC39A83D1E61}" srcOrd="2" destOrd="0" parTransId="{80179193-94F1-4372-8009-F6C7FE0109E2}" sibTransId="{51B4C6CE-F592-46D3-B14B-16C9F6736DF5}"/>
    <dgm:cxn modelId="{9E38AEEA-0588-414E-844A-7A7971D31148}" srcId="{B831AC38-59D1-42DB-A859-9FEBDA658A78}" destId="{FEEECAD6-836A-4B9F-8C93-9829C03A8595}" srcOrd="0" destOrd="0" parTransId="{58A100DD-D4B1-434B-861C-383C6E94C4BF}" sibTransId="{4EAC9CE7-35CB-4895-8E1C-9D2286BDC7BE}"/>
    <dgm:cxn modelId="{9BECEDEE-2C7D-40C6-894B-9C23154786AD}" srcId="{B831AC38-59D1-42DB-A859-9FEBDA658A78}" destId="{974A0140-AC9A-4152-A5EB-C21DAB4E2853}" srcOrd="1" destOrd="0" parTransId="{2E5F1706-0C88-49FB-AEAC-20B841F7448A}" sibTransId="{18BA9D00-CDC3-4F5B-AA41-5EE423FC6398}"/>
    <dgm:cxn modelId="{12E21193-FEAD-44E9-AFC2-AC47403BAB22}" type="presParOf" srcId="{AB02B1C8-1A70-4A51-B556-6A227DB2D906}" destId="{DF385BCF-ACEE-48B4-8C6F-0FE98A965B0B}" srcOrd="0" destOrd="0" presId="urn:microsoft.com/office/officeart/2005/8/layout/vList2"/>
    <dgm:cxn modelId="{EA1B88E1-F727-4AC6-AB6E-1CD91F1362AE}" type="presParOf" srcId="{AB02B1C8-1A70-4A51-B556-6A227DB2D906}" destId="{87EAFF9D-2939-44F7-A7A8-465E85FE506A}" srcOrd="1" destOrd="0" presId="urn:microsoft.com/office/officeart/2005/8/layout/vList2"/>
    <dgm:cxn modelId="{22619891-28AE-4BA3-8E8B-4ABF7769BC48}" type="presParOf" srcId="{AB02B1C8-1A70-4A51-B556-6A227DB2D906}" destId="{33B3A1AD-2D46-49B9-B918-D7ABDF12EEB1}" srcOrd="2" destOrd="0" presId="urn:microsoft.com/office/officeart/2005/8/layout/vList2"/>
    <dgm:cxn modelId="{A0C46575-07D0-44C8-8E85-4C85DB219E6A}" type="presParOf" srcId="{AB02B1C8-1A70-4A51-B556-6A227DB2D906}" destId="{19E8051E-9D66-4B6F-8977-D92E91A10A50}" srcOrd="3" destOrd="0" presId="urn:microsoft.com/office/officeart/2005/8/layout/vList2"/>
    <dgm:cxn modelId="{A5113B36-09E2-434D-9526-BF3104A786D0}" type="presParOf" srcId="{AB02B1C8-1A70-4A51-B556-6A227DB2D906}" destId="{F88BD801-D33B-4283-A9AD-13D053900BD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vList2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EC"/>
        </a:p>
      </dgm:t>
    </dgm:pt>
    <dgm:pt modelId="{C57F4E74-FF63-4946-8914-7EF14E6B8D79}">
      <dgm:prSet phldrT="[Texto]"/>
      <dgm:spPr/>
      <dgm:t>
        <a:bodyPr/>
        <a:lstStyle/>
        <a:p>
          <a:pPr algn="l" rtl="0"/>
          <a:r>
            <a:rPr lang="es-ES"/>
            <a:t>Cada servidor cumple una función para mejorar la eficiencia y la seguridad del sistema. La correcta integración facilita la comunicación y el control dentro </a:t>
          </a:r>
          <a:r>
            <a:rPr lang="es-ES" b="0"/>
            <a:t>de la red.</a:t>
          </a:r>
          <a:endParaRPr lang="es-ES" b="0">
            <a:latin typeface="Arial"/>
          </a:endParaRPr>
        </a:p>
      </dgm:t>
    </dgm:pt>
    <dgm:pt modelId="{883C1241-38B9-4596-ACEA-C0BD67D0839B}" type="parTrans" cxnId="{5EF17738-F453-4680-826A-4CBE0283EE8D}">
      <dgm:prSet/>
      <dgm:spPr/>
    </dgm:pt>
    <dgm:pt modelId="{2B2AAC7A-B7A4-4CEC-9099-B4BBDB77B527}" type="sibTrans" cxnId="{5EF17738-F453-4680-826A-4CBE0283EE8D}">
      <dgm:prSet/>
      <dgm:spPr/>
    </dgm:pt>
    <dgm:pt modelId="{D7816D89-BA7F-4238-A79D-EDB6E7D93EAD}">
      <dgm:prSet phldr="0"/>
      <dgm:spPr/>
      <dgm:t>
        <a:bodyPr/>
        <a:lstStyle/>
        <a:p>
          <a:pPr rtl="0"/>
          <a:r>
            <a:rPr lang="es-ES" sz="1100"/>
            <a:t>Los servidores son elementos fundamentales en las redes de computadoras, ya que permiten centralizar y administrar los recursos y servicios compartidos con los usuarios. </a:t>
          </a:r>
          <a:endParaRPr lang="es-ES">
            <a:latin typeface="Arial"/>
            <a:cs typeface="Arial"/>
          </a:endParaRPr>
        </a:p>
      </dgm:t>
    </dgm:pt>
    <dgm:pt modelId="{AF10DC84-9B0F-4F1A-92B0-1233B45231BE}" type="parTrans" cxnId="{89991E98-B5BA-4945-86D9-150A972802F7}">
      <dgm:prSet/>
      <dgm:spPr/>
    </dgm:pt>
    <dgm:pt modelId="{0C1E2819-93E5-4CE8-B094-89C9E9E33730}" type="sibTrans" cxnId="{89991E98-B5BA-4945-86D9-150A972802F7}">
      <dgm:prSet/>
      <dgm:spPr/>
    </dgm:pt>
    <dgm:pt modelId="{F34E6295-C2AF-44BD-B8BE-BC59B08B17E9}">
      <dgm:prSet phldr="0"/>
      <dgm:spPr/>
      <dgm:t>
        <a:bodyPr/>
        <a:lstStyle/>
        <a:p>
          <a:pPr algn="l"/>
          <a:r>
            <a:rPr lang="es-ES" b="0">
              <a:latin typeface="Arial"/>
            </a:rPr>
            <a:t> </a:t>
          </a:r>
          <a:r>
            <a:rPr lang="es-ES" b="0"/>
            <a:t>Aunque requieren mantenimiento y personal especializado, ofrecen grandes beneficios en estabilidad y rendimiento. Con el avance de la tecnología y la nube, los servidores se han vuelto más accesibles, rápidos y adaptables.</a:t>
          </a:r>
          <a:endParaRPr lang="es-ES"/>
        </a:p>
      </dgm:t>
    </dgm:pt>
    <dgm:pt modelId="{30344D82-64CB-412C-A614-1844587ED8BA}" type="parTrans" cxnId="{44B451C8-9E7E-5C45-A140-B5EC1E169C07}">
      <dgm:prSet/>
      <dgm:spPr/>
    </dgm:pt>
    <dgm:pt modelId="{ADFEEF38-326E-47F8-B810-4AB3CD31521E}" type="sibTrans" cxnId="{44B451C8-9E7E-5C45-A140-B5EC1E169C07}">
      <dgm:prSet/>
      <dgm:spPr/>
    </dgm:pt>
    <dgm:pt modelId="{78155981-8FAD-4ADA-A860-4CB43956D7B9}" type="pres">
      <dgm:prSet presAssocID="{F2C29202-7EC6-4DE0-9F77-6549215033CF}" presName="linear" presStyleCnt="0">
        <dgm:presLayoutVars>
          <dgm:animLvl val="lvl"/>
          <dgm:resizeHandles val="exact"/>
        </dgm:presLayoutVars>
      </dgm:prSet>
      <dgm:spPr/>
    </dgm:pt>
    <dgm:pt modelId="{76049C36-5ADF-4CB0-A693-644C18B2B0CD}" type="pres">
      <dgm:prSet presAssocID="{D7816D89-BA7F-4238-A79D-EDB6E7D93E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9994957-DE1F-45E6-84B7-CC901A5FA100}" type="pres">
      <dgm:prSet presAssocID="{0C1E2819-93E5-4CE8-B094-89C9E9E33730}" presName="spacer" presStyleCnt="0"/>
      <dgm:spPr/>
    </dgm:pt>
    <dgm:pt modelId="{B437BC81-DB43-4D83-81FF-212F17094952}" type="pres">
      <dgm:prSet presAssocID="{C57F4E74-FF63-4946-8914-7EF14E6B8D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84E52DE-812D-498E-BBCD-96E85DA7C4CB}" type="pres">
      <dgm:prSet presAssocID="{2B2AAC7A-B7A4-4CEC-9099-B4BBDB77B527}" presName="spacer" presStyleCnt="0"/>
      <dgm:spPr/>
    </dgm:pt>
    <dgm:pt modelId="{56225982-D13B-4E94-A49C-3D57E43DD654}" type="pres">
      <dgm:prSet presAssocID="{F34E6295-C2AF-44BD-B8BE-BC59B08B17E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2FCD702-09B7-4698-8ED5-74453CD196A9}" type="presOf" srcId="{F2C29202-7EC6-4DE0-9F77-6549215033CF}" destId="{78155981-8FAD-4ADA-A860-4CB43956D7B9}" srcOrd="0" destOrd="0" presId="urn:microsoft.com/office/officeart/2005/8/layout/vList2"/>
    <dgm:cxn modelId="{808B9D14-B475-4DF9-95DA-6D8D75FCD964}" type="presOf" srcId="{C57F4E74-FF63-4946-8914-7EF14E6B8D79}" destId="{B437BC81-DB43-4D83-81FF-212F17094952}" srcOrd="0" destOrd="0" presId="urn:microsoft.com/office/officeart/2005/8/layout/vList2"/>
    <dgm:cxn modelId="{717DF02E-076F-314F-8E2E-B8FD60579B52}" type="presOf" srcId="{F34E6295-C2AF-44BD-B8BE-BC59B08B17E9}" destId="{56225982-D13B-4E94-A49C-3D57E43DD654}" srcOrd="0" destOrd="0" presId="urn:microsoft.com/office/officeart/2005/8/layout/vList2"/>
    <dgm:cxn modelId="{5EF17738-F453-4680-826A-4CBE0283EE8D}" srcId="{F2C29202-7EC6-4DE0-9F77-6549215033CF}" destId="{C57F4E74-FF63-4946-8914-7EF14E6B8D79}" srcOrd="1" destOrd="0" parTransId="{883C1241-38B9-4596-ACEA-C0BD67D0839B}" sibTransId="{2B2AAC7A-B7A4-4CEC-9099-B4BBDB77B527}"/>
    <dgm:cxn modelId="{89991E98-B5BA-4945-86D9-150A972802F7}" srcId="{F2C29202-7EC6-4DE0-9F77-6549215033CF}" destId="{D7816D89-BA7F-4238-A79D-EDB6E7D93EAD}" srcOrd="0" destOrd="0" parTransId="{AF10DC84-9B0F-4F1A-92B0-1233B45231BE}" sibTransId="{0C1E2819-93E5-4CE8-B094-89C9E9E33730}"/>
    <dgm:cxn modelId="{44B451C8-9E7E-5C45-A140-B5EC1E169C07}" srcId="{F2C29202-7EC6-4DE0-9F77-6549215033CF}" destId="{F34E6295-C2AF-44BD-B8BE-BC59B08B17E9}" srcOrd="2" destOrd="0" parTransId="{30344D82-64CB-412C-A614-1844587ED8BA}" sibTransId="{ADFEEF38-326E-47F8-B810-4AB3CD31521E}"/>
    <dgm:cxn modelId="{418923DC-53CF-D249-861E-C14664739B1D}" type="presOf" srcId="{D7816D89-BA7F-4238-A79D-EDB6E7D93EAD}" destId="{76049C36-5ADF-4CB0-A693-644C18B2B0CD}" srcOrd="0" destOrd="0" presId="urn:microsoft.com/office/officeart/2005/8/layout/vList2"/>
    <dgm:cxn modelId="{86F9577A-4634-E244-97A4-A73D735C0881}" type="presParOf" srcId="{78155981-8FAD-4ADA-A860-4CB43956D7B9}" destId="{76049C36-5ADF-4CB0-A693-644C18B2B0CD}" srcOrd="0" destOrd="0" presId="urn:microsoft.com/office/officeart/2005/8/layout/vList2"/>
    <dgm:cxn modelId="{52331316-DF53-2941-8724-BC1094C81775}" type="presParOf" srcId="{78155981-8FAD-4ADA-A860-4CB43956D7B9}" destId="{59994957-DE1F-45E6-84B7-CC901A5FA100}" srcOrd="1" destOrd="0" presId="urn:microsoft.com/office/officeart/2005/8/layout/vList2"/>
    <dgm:cxn modelId="{892EF310-2E73-45E9-80CE-C7A8081C9C4E}" type="presParOf" srcId="{78155981-8FAD-4ADA-A860-4CB43956D7B9}" destId="{B437BC81-DB43-4D83-81FF-212F17094952}" srcOrd="2" destOrd="0" presId="urn:microsoft.com/office/officeart/2005/8/layout/vList2"/>
    <dgm:cxn modelId="{10B0D37E-F137-5F40-A7A1-9D8120A46E69}" type="presParOf" srcId="{78155981-8FAD-4ADA-A860-4CB43956D7B9}" destId="{784E52DE-812D-498E-BBCD-96E85DA7C4CB}" srcOrd="3" destOrd="0" presId="urn:microsoft.com/office/officeart/2005/8/layout/vList2"/>
    <dgm:cxn modelId="{403ECC64-967E-BF49-B1D1-C044A14236D4}" type="presParOf" srcId="{78155981-8FAD-4ADA-A860-4CB43956D7B9}" destId="{56225982-D13B-4E94-A49C-3D57E43DD65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bProcess3" loCatId="process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AC621791-B710-4EDA-AF55-46F1A37ED0E7}">
      <dgm:prSet phldrT="[Texto]"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Almacenamiento de información.</a:t>
          </a:r>
        </a:p>
      </dgm:t>
    </dgm:pt>
    <dgm:pt modelId="{B5EA7F40-6E28-4FE0-A272-2FB96C903C2D}" type="parTrans" cxnId="{A712743C-1D29-4FD0-BE36-3BAB0D635E8E}">
      <dgm:prSet/>
      <dgm:spPr/>
    </dgm:pt>
    <dgm:pt modelId="{432D0F21-0ECE-4BC5-97FC-903832C5B7AB}" type="sibTrans" cxnId="{A712743C-1D29-4FD0-BE36-3BAB0D635E8E}">
      <dgm:prSet/>
      <dgm:spPr/>
      <dgm:t>
        <a:bodyPr/>
        <a:lstStyle/>
        <a:p>
          <a:endParaRPr lang="es-ES"/>
        </a:p>
      </dgm:t>
    </dgm:pt>
    <dgm:pt modelId="{0648E097-946E-4A10-87F7-DC23666EBE31}">
      <dgm:prSet phldrT="[Texto]"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Acceso Simultáneo.</a:t>
          </a:r>
        </a:p>
      </dgm:t>
    </dgm:pt>
    <dgm:pt modelId="{3CAF7097-4294-48B5-BA63-19BFBC38BEE0}" type="parTrans" cxnId="{36257DB7-81C5-4B41-AF6D-4DE8FEADA4AB}">
      <dgm:prSet/>
      <dgm:spPr/>
    </dgm:pt>
    <dgm:pt modelId="{CF09AA15-A675-49A3-82E0-7C452C4909A2}" type="sibTrans" cxnId="{36257DB7-81C5-4B41-AF6D-4DE8FEADA4AB}">
      <dgm:prSet/>
      <dgm:spPr/>
      <dgm:t>
        <a:bodyPr/>
        <a:lstStyle/>
        <a:p>
          <a:endParaRPr lang="es-ES"/>
        </a:p>
      </dgm:t>
    </dgm:pt>
    <dgm:pt modelId="{BF36F108-A029-488A-A49C-D82DF8218C82}">
      <dgm:prSet phldrT="[Texto]"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Transacciones Confiables.</a:t>
          </a:r>
        </a:p>
      </dgm:t>
    </dgm:pt>
    <dgm:pt modelId="{F955DA30-AD76-41E3-BDB1-75667E58E74F}" type="parTrans" cxnId="{D5645AA4-08A8-4479-A196-F6D53ED2AABA}">
      <dgm:prSet/>
      <dgm:spPr/>
    </dgm:pt>
    <dgm:pt modelId="{5C14C908-1F5E-439D-9BD4-3D676352E057}" type="sibTrans" cxnId="{D5645AA4-08A8-4479-A196-F6D53ED2AABA}">
      <dgm:prSet/>
      <dgm:spPr/>
      <dgm:t>
        <a:bodyPr/>
        <a:lstStyle/>
        <a:p>
          <a:endParaRPr lang="es-ES"/>
        </a:p>
      </dgm:t>
    </dgm:pt>
    <dgm:pt modelId="{3F372158-DD20-4563-882F-84882C5807D3}">
      <dgm:prSet phldrT="[Texto]" phldr="0"/>
      <dgm:spPr/>
      <dgm:t>
        <a:bodyPr/>
        <a:lstStyle/>
        <a:p>
          <a:pPr rtl="0"/>
          <a:r>
            <a:rPr lang="es-EC" sz="4400">
              <a:solidFill>
                <a:srgbClr val="010000"/>
              </a:solidFill>
              <a:latin typeface="Arial"/>
              <a:cs typeface="Arial"/>
            </a:rPr>
            <a:t>Consultas en una gran cantidad de datos.</a:t>
          </a:r>
        </a:p>
      </dgm:t>
    </dgm:pt>
    <dgm:pt modelId="{C8776CFE-BA3D-4EAF-A9F3-D375D0F48543}" type="parTrans" cxnId="{701DDC27-344E-4B4A-904F-7420F175586D}">
      <dgm:prSet/>
      <dgm:spPr/>
    </dgm:pt>
    <dgm:pt modelId="{971A2AE9-A73D-45DF-AF01-C4E10344FB03}" type="sibTrans" cxnId="{701DDC27-344E-4B4A-904F-7420F175586D}">
      <dgm:prSet/>
      <dgm:spPr/>
      <dgm:t>
        <a:bodyPr/>
        <a:lstStyle/>
        <a:p>
          <a:endParaRPr lang="es-ES"/>
        </a:p>
      </dgm:t>
    </dgm:pt>
    <dgm:pt modelId="{19086FC7-88A9-47DC-A499-626A1D0526D0}" type="pres">
      <dgm:prSet presAssocID="{F2C29202-7EC6-4DE0-9F77-6549215033CF}" presName="Name0" presStyleCnt="0">
        <dgm:presLayoutVars>
          <dgm:dir/>
          <dgm:resizeHandles val="exact"/>
        </dgm:presLayoutVars>
      </dgm:prSet>
      <dgm:spPr/>
    </dgm:pt>
    <dgm:pt modelId="{79EB5117-6B1D-4AC6-B8C7-5418B796FF53}" type="pres">
      <dgm:prSet presAssocID="{AC621791-B710-4EDA-AF55-46F1A37ED0E7}" presName="node" presStyleLbl="node1" presStyleIdx="0" presStyleCnt="4">
        <dgm:presLayoutVars>
          <dgm:bulletEnabled val="1"/>
        </dgm:presLayoutVars>
      </dgm:prSet>
      <dgm:spPr/>
    </dgm:pt>
    <dgm:pt modelId="{0D4433F1-D308-45B8-8A61-B29DDB6E6FD8}" type="pres">
      <dgm:prSet presAssocID="{432D0F21-0ECE-4BC5-97FC-903832C5B7AB}" presName="sibTrans" presStyleLbl="sibTrans1D1" presStyleIdx="0" presStyleCnt="3"/>
      <dgm:spPr/>
    </dgm:pt>
    <dgm:pt modelId="{882DB341-B7FD-4B0E-980E-B944E6D5A5D1}" type="pres">
      <dgm:prSet presAssocID="{432D0F21-0ECE-4BC5-97FC-903832C5B7AB}" presName="connectorText" presStyleLbl="sibTrans1D1" presStyleIdx="0" presStyleCnt="3"/>
      <dgm:spPr/>
    </dgm:pt>
    <dgm:pt modelId="{79214482-06F9-4D37-9517-6FE07F898138}" type="pres">
      <dgm:prSet presAssocID="{BF36F108-A029-488A-A49C-D82DF8218C82}" presName="node" presStyleLbl="node1" presStyleIdx="1" presStyleCnt="4">
        <dgm:presLayoutVars>
          <dgm:bulletEnabled val="1"/>
        </dgm:presLayoutVars>
      </dgm:prSet>
      <dgm:spPr/>
    </dgm:pt>
    <dgm:pt modelId="{C396599D-294A-43CA-9A18-F678E6172CA7}" type="pres">
      <dgm:prSet presAssocID="{5C14C908-1F5E-439D-9BD4-3D676352E057}" presName="sibTrans" presStyleLbl="sibTrans1D1" presStyleIdx="1" presStyleCnt="3"/>
      <dgm:spPr/>
    </dgm:pt>
    <dgm:pt modelId="{FA50C027-F0E2-420B-9F12-E7DE2FCAE079}" type="pres">
      <dgm:prSet presAssocID="{5C14C908-1F5E-439D-9BD4-3D676352E057}" presName="connectorText" presStyleLbl="sibTrans1D1" presStyleIdx="1" presStyleCnt="3"/>
      <dgm:spPr/>
    </dgm:pt>
    <dgm:pt modelId="{58C4FE0E-3980-4A1A-A812-DBC7F38E8735}" type="pres">
      <dgm:prSet presAssocID="{3F372158-DD20-4563-882F-84882C5807D3}" presName="node" presStyleLbl="node1" presStyleIdx="2" presStyleCnt="4">
        <dgm:presLayoutVars>
          <dgm:bulletEnabled val="1"/>
        </dgm:presLayoutVars>
      </dgm:prSet>
      <dgm:spPr/>
    </dgm:pt>
    <dgm:pt modelId="{6CB15838-A2E9-419F-ADEC-76FD03E7817F}" type="pres">
      <dgm:prSet presAssocID="{971A2AE9-A73D-45DF-AF01-C4E10344FB03}" presName="sibTrans" presStyleLbl="sibTrans1D1" presStyleIdx="2" presStyleCnt="3"/>
      <dgm:spPr/>
    </dgm:pt>
    <dgm:pt modelId="{B7050DD7-C54E-4D92-B1B0-DB7CEB9E6913}" type="pres">
      <dgm:prSet presAssocID="{971A2AE9-A73D-45DF-AF01-C4E10344FB03}" presName="connectorText" presStyleLbl="sibTrans1D1" presStyleIdx="2" presStyleCnt="3"/>
      <dgm:spPr/>
    </dgm:pt>
    <dgm:pt modelId="{239EC711-DF76-4503-89D0-8F97C23D090B}" type="pres">
      <dgm:prSet presAssocID="{0648E097-946E-4A10-87F7-DC23666EBE31}" presName="node" presStyleLbl="node1" presStyleIdx="3" presStyleCnt="4">
        <dgm:presLayoutVars>
          <dgm:bulletEnabled val="1"/>
        </dgm:presLayoutVars>
      </dgm:prSet>
      <dgm:spPr/>
    </dgm:pt>
  </dgm:ptLst>
  <dgm:cxnLst>
    <dgm:cxn modelId="{84778700-9B1F-41D8-980C-0EA66ED5FF95}" type="presOf" srcId="{AC621791-B710-4EDA-AF55-46F1A37ED0E7}" destId="{79EB5117-6B1D-4AC6-B8C7-5418B796FF53}" srcOrd="0" destOrd="0" presId="urn:microsoft.com/office/officeart/2005/8/layout/bProcess3"/>
    <dgm:cxn modelId="{6076550C-8AC7-4C2A-BF66-7788691F06A7}" type="presOf" srcId="{432D0F21-0ECE-4BC5-97FC-903832C5B7AB}" destId="{882DB341-B7FD-4B0E-980E-B944E6D5A5D1}" srcOrd="1" destOrd="0" presId="urn:microsoft.com/office/officeart/2005/8/layout/bProcess3"/>
    <dgm:cxn modelId="{16EFDC1F-0737-426D-ACA0-1AA6F19C9F4C}" type="presOf" srcId="{BF36F108-A029-488A-A49C-D82DF8218C82}" destId="{79214482-06F9-4D37-9517-6FE07F898138}" srcOrd="0" destOrd="0" presId="urn:microsoft.com/office/officeart/2005/8/layout/bProcess3"/>
    <dgm:cxn modelId="{701DDC27-344E-4B4A-904F-7420F175586D}" srcId="{F2C29202-7EC6-4DE0-9F77-6549215033CF}" destId="{3F372158-DD20-4563-882F-84882C5807D3}" srcOrd="2" destOrd="0" parTransId="{C8776CFE-BA3D-4EAF-A9F3-D375D0F48543}" sibTransId="{971A2AE9-A73D-45DF-AF01-C4E10344FB03}"/>
    <dgm:cxn modelId="{8A5DDF30-EC60-4B01-A4AB-7EE9E77391E2}" type="presOf" srcId="{3F372158-DD20-4563-882F-84882C5807D3}" destId="{58C4FE0E-3980-4A1A-A812-DBC7F38E8735}" srcOrd="0" destOrd="0" presId="urn:microsoft.com/office/officeart/2005/8/layout/bProcess3"/>
    <dgm:cxn modelId="{C6EDB63B-271A-4DA6-84B2-15DEEB3248C2}" type="presOf" srcId="{5C14C908-1F5E-439D-9BD4-3D676352E057}" destId="{FA50C027-F0E2-420B-9F12-E7DE2FCAE079}" srcOrd="1" destOrd="0" presId="urn:microsoft.com/office/officeart/2005/8/layout/bProcess3"/>
    <dgm:cxn modelId="{A712743C-1D29-4FD0-BE36-3BAB0D635E8E}" srcId="{F2C29202-7EC6-4DE0-9F77-6549215033CF}" destId="{AC621791-B710-4EDA-AF55-46F1A37ED0E7}" srcOrd="0" destOrd="0" parTransId="{B5EA7F40-6E28-4FE0-A272-2FB96C903C2D}" sibTransId="{432D0F21-0ECE-4BC5-97FC-903832C5B7AB}"/>
    <dgm:cxn modelId="{7D511B45-F38A-4E4F-9786-67A030D7D813}" type="presOf" srcId="{0648E097-946E-4A10-87F7-DC23666EBE31}" destId="{239EC711-DF76-4503-89D0-8F97C23D090B}" srcOrd="0" destOrd="0" presId="urn:microsoft.com/office/officeart/2005/8/layout/bProcess3"/>
    <dgm:cxn modelId="{13C6D29F-AAF0-48A7-B392-37D940876DA8}" type="presOf" srcId="{971A2AE9-A73D-45DF-AF01-C4E10344FB03}" destId="{6CB15838-A2E9-419F-ADEC-76FD03E7817F}" srcOrd="0" destOrd="0" presId="urn:microsoft.com/office/officeart/2005/8/layout/bProcess3"/>
    <dgm:cxn modelId="{D5645AA4-08A8-4479-A196-F6D53ED2AABA}" srcId="{F2C29202-7EC6-4DE0-9F77-6549215033CF}" destId="{BF36F108-A029-488A-A49C-D82DF8218C82}" srcOrd="1" destOrd="0" parTransId="{F955DA30-AD76-41E3-BDB1-75667E58E74F}" sibTransId="{5C14C908-1F5E-439D-9BD4-3D676352E057}"/>
    <dgm:cxn modelId="{481B4DA5-E545-4ADB-B5F5-72D7A0898177}" type="presOf" srcId="{432D0F21-0ECE-4BC5-97FC-903832C5B7AB}" destId="{0D4433F1-D308-45B8-8A61-B29DDB6E6FD8}" srcOrd="0" destOrd="0" presId="urn:microsoft.com/office/officeart/2005/8/layout/bProcess3"/>
    <dgm:cxn modelId="{90462BAE-B6EF-4618-9D22-4A01D8048AA7}" type="presOf" srcId="{F2C29202-7EC6-4DE0-9F77-6549215033CF}" destId="{19086FC7-88A9-47DC-A499-626A1D0526D0}" srcOrd="0" destOrd="0" presId="urn:microsoft.com/office/officeart/2005/8/layout/bProcess3"/>
    <dgm:cxn modelId="{36257DB7-81C5-4B41-AF6D-4DE8FEADA4AB}" srcId="{F2C29202-7EC6-4DE0-9F77-6549215033CF}" destId="{0648E097-946E-4A10-87F7-DC23666EBE31}" srcOrd="3" destOrd="0" parTransId="{3CAF7097-4294-48B5-BA63-19BFBC38BEE0}" sibTransId="{CF09AA15-A675-49A3-82E0-7C452C4909A2}"/>
    <dgm:cxn modelId="{986D24CE-C1AA-4F89-87C8-ADFB87134B37}" type="presOf" srcId="{971A2AE9-A73D-45DF-AF01-C4E10344FB03}" destId="{B7050DD7-C54E-4D92-B1B0-DB7CEB9E6913}" srcOrd="1" destOrd="0" presId="urn:microsoft.com/office/officeart/2005/8/layout/bProcess3"/>
    <dgm:cxn modelId="{62B20FF8-C255-4064-8FB9-3D607B1459EA}" type="presOf" srcId="{5C14C908-1F5E-439D-9BD4-3D676352E057}" destId="{C396599D-294A-43CA-9A18-F678E6172CA7}" srcOrd="0" destOrd="0" presId="urn:microsoft.com/office/officeart/2005/8/layout/bProcess3"/>
    <dgm:cxn modelId="{7C2D2621-4B3E-4ABF-A897-BA1AE5C1EE7E}" type="presParOf" srcId="{19086FC7-88A9-47DC-A499-626A1D0526D0}" destId="{79EB5117-6B1D-4AC6-B8C7-5418B796FF53}" srcOrd="0" destOrd="0" presId="urn:microsoft.com/office/officeart/2005/8/layout/bProcess3"/>
    <dgm:cxn modelId="{AA28F6D0-B409-4308-9148-4435859EB6D5}" type="presParOf" srcId="{19086FC7-88A9-47DC-A499-626A1D0526D0}" destId="{0D4433F1-D308-45B8-8A61-B29DDB6E6FD8}" srcOrd="1" destOrd="0" presId="urn:microsoft.com/office/officeart/2005/8/layout/bProcess3"/>
    <dgm:cxn modelId="{EF2445CF-9842-4A2D-A8E2-8765F51589B7}" type="presParOf" srcId="{0D4433F1-D308-45B8-8A61-B29DDB6E6FD8}" destId="{882DB341-B7FD-4B0E-980E-B944E6D5A5D1}" srcOrd="0" destOrd="0" presId="urn:microsoft.com/office/officeart/2005/8/layout/bProcess3"/>
    <dgm:cxn modelId="{2E394CE6-AB2D-4860-A635-7AA66D3D4FB8}" type="presParOf" srcId="{19086FC7-88A9-47DC-A499-626A1D0526D0}" destId="{79214482-06F9-4D37-9517-6FE07F898138}" srcOrd="2" destOrd="0" presId="urn:microsoft.com/office/officeart/2005/8/layout/bProcess3"/>
    <dgm:cxn modelId="{0CBB9807-B8BD-4ED2-A741-49BA8BF0A0BE}" type="presParOf" srcId="{19086FC7-88A9-47DC-A499-626A1D0526D0}" destId="{C396599D-294A-43CA-9A18-F678E6172CA7}" srcOrd="3" destOrd="0" presId="urn:microsoft.com/office/officeart/2005/8/layout/bProcess3"/>
    <dgm:cxn modelId="{85B19C5B-F266-4D9A-9618-1D11A6BB8F8B}" type="presParOf" srcId="{C396599D-294A-43CA-9A18-F678E6172CA7}" destId="{FA50C027-F0E2-420B-9F12-E7DE2FCAE079}" srcOrd="0" destOrd="0" presId="urn:microsoft.com/office/officeart/2005/8/layout/bProcess3"/>
    <dgm:cxn modelId="{FC38C967-EA07-4858-926E-EF847825F2A7}" type="presParOf" srcId="{19086FC7-88A9-47DC-A499-626A1D0526D0}" destId="{58C4FE0E-3980-4A1A-A812-DBC7F38E8735}" srcOrd="4" destOrd="0" presId="urn:microsoft.com/office/officeart/2005/8/layout/bProcess3"/>
    <dgm:cxn modelId="{01BAB1FA-C1F9-4ADF-9FC8-51D8B92BF1B5}" type="presParOf" srcId="{19086FC7-88A9-47DC-A499-626A1D0526D0}" destId="{6CB15838-A2E9-419F-ADEC-76FD03E7817F}" srcOrd="5" destOrd="0" presId="urn:microsoft.com/office/officeart/2005/8/layout/bProcess3"/>
    <dgm:cxn modelId="{D1249CA2-B519-4060-82B9-972319CD014B}" type="presParOf" srcId="{6CB15838-A2E9-419F-ADEC-76FD03E7817F}" destId="{B7050DD7-C54E-4D92-B1B0-DB7CEB9E6913}" srcOrd="0" destOrd="0" presId="urn:microsoft.com/office/officeart/2005/8/layout/bProcess3"/>
    <dgm:cxn modelId="{91894A09-5699-4A50-9803-D285708A90A7}" type="presParOf" srcId="{19086FC7-88A9-47DC-A499-626A1D0526D0}" destId="{239EC711-DF76-4503-89D0-8F97C23D090B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2C29202-7EC6-4DE0-9F77-6549215033CF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EC"/>
        </a:p>
      </dgm:t>
    </dgm:pt>
    <dgm:pt modelId="{D374130D-2237-427D-AA4A-389DDE541B39}">
      <dgm:prSet phldrT="[Texto]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700">
              <a:latin typeface="Arial"/>
              <a:ea typeface="+mn-ea"/>
              <a:cs typeface="+mn-cs"/>
            </a:rPr>
            <a:t>Se efectúan conexiones al servidor, se realizan consultas.</a:t>
          </a:r>
          <a:endParaRPr lang="es-ES" sz="3700">
            <a:ea typeface="+mn-ea"/>
            <a:cs typeface="+mn-cs"/>
          </a:endParaRPr>
        </a:p>
      </dgm:t>
    </dgm:pt>
    <dgm:pt modelId="{D329AE92-E804-4BCB-91E0-C1DB52558738}" type="parTrans" cxnId="{1FB56344-ADB9-49B2-B535-BAD1FE915926}">
      <dgm:prSet/>
      <dgm:spPr/>
      <dgm:t>
        <a:bodyPr/>
        <a:lstStyle/>
        <a:p>
          <a:endParaRPr lang="es-EC"/>
        </a:p>
      </dgm:t>
    </dgm:pt>
    <dgm:pt modelId="{6C1C40AE-44FC-42A7-A288-A8BBB677EA96}" type="sibTrans" cxnId="{1FB56344-ADB9-49B2-B535-BAD1FE915926}">
      <dgm:prSet/>
      <dgm:spPr/>
      <dgm:t>
        <a:bodyPr/>
        <a:lstStyle/>
        <a:p>
          <a:endParaRPr lang="es-EC"/>
        </a:p>
      </dgm:t>
    </dgm:pt>
    <dgm:pt modelId="{DDF33C7C-2269-4848-97A2-1862DC028C93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C" sz="3700">
              <a:latin typeface="Arial"/>
              <a:ea typeface="+mn-ea"/>
              <a:cs typeface="Arial"/>
            </a:rPr>
            <a:t>Se procesa la solicitud y se da una respuesta al usuario dependiendo de esta.</a:t>
          </a:r>
          <a:endParaRPr lang="es-EC" sz="3700">
            <a:ea typeface="+mn-ea"/>
            <a:cs typeface="Arial"/>
          </a:endParaRPr>
        </a:p>
      </dgm:t>
    </dgm:pt>
    <dgm:pt modelId="{9718576A-EFA5-43C1-859B-585F67B53CD7}" type="sibTrans" cxnId="{698CD019-9368-4417-B5A4-4498A1D49C56}">
      <dgm:prSet/>
      <dgm:spPr/>
    </dgm:pt>
    <dgm:pt modelId="{5CE4C4DA-66C7-4776-BE6D-316E914E0E0F}" type="parTrans" cxnId="{698CD019-9368-4417-B5A4-4498A1D49C56}">
      <dgm:prSet/>
      <dgm:spPr/>
    </dgm:pt>
    <dgm:pt modelId="{78155981-8FAD-4ADA-A860-4CB43956D7B9}" type="pres">
      <dgm:prSet presAssocID="{F2C29202-7EC6-4DE0-9F77-6549215033CF}" presName="linear" presStyleCnt="0">
        <dgm:presLayoutVars>
          <dgm:animLvl val="lvl"/>
          <dgm:resizeHandles val="exact"/>
        </dgm:presLayoutVars>
      </dgm:prSet>
      <dgm:spPr/>
    </dgm:pt>
    <dgm:pt modelId="{48871C4A-3812-4B37-95AD-A50F1B9CFE5D}" type="pres">
      <dgm:prSet presAssocID="{D374130D-2237-427D-AA4A-389DDE541B3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06F4EB6-E48F-4A56-A528-4DC4ABC28111}" type="pres">
      <dgm:prSet presAssocID="{6C1C40AE-44FC-42A7-A288-A8BBB677EA96}" presName="spacer" presStyleCnt="0"/>
      <dgm:spPr/>
    </dgm:pt>
    <dgm:pt modelId="{AFE565ED-005E-4DB9-8BD1-8D7397B84A6D}" type="pres">
      <dgm:prSet presAssocID="{DDF33C7C-2269-4848-97A2-1862DC028C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2FCD702-09B7-4698-8ED5-74453CD196A9}" type="presOf" srcId="{F2C29202-7EC6-4DE0-9F77-6549215033CF}" destId="{78155981-8FAD-4ADA-A860-4CB43956D7B9}" srcOrd="0" destOrd="0" presId="urn:microsoft.com/office/officeart/2005/8/layout/vList2"/>
    <dgm:cxn modelId="{AA2DB712-3973-4D67-B358-EE63B945920E}" type="presOf" srcId="{DDF33C7C-2269-4848-97A2-1862DC028C93}" destId="{AFE565ED-005E-4DB9-8BD1-8D7397B84A6D}" srcOrd="0" destOrd="0" presId="urn:microsoft.com/office/officeart/2005/8/layout/vList2"/>
    <dgm:cxn modelId="{698CD019-9368-4417-B5A4-4498A1D49C56}" srcId="{F2C29202-7EC6-4DE0-9F77-6549215033CF}" destId="{DDF33C7C-2269-4848-97A2-1862DC028C93}" srcOrd="1" destOrd="0" parTransId="{5CE4C4DA-66C7-4776-BE6D-316E914E0E0F}" sibTransId="{9718576A-EFA5-43C1-859B-585F67B53CD7}"/>
    <dgm:cxn modelId="{1FB56344-ADB9-49B2-B535-BAD1FE915926}" srcId="{F2C29202-7EC6-4DE0-9F77-6549215033CF}" destId="{D374130D-2237-427D-AA4A-389DDE541B39}" srcOrd="0" destOrd="0" parTransId="{D329AE92-E804-4BCB-91E0-C1DB52558738}" sibTransId="{6C1C40AE-44FC-42A7-A288-A8BBB677EA96}"/>
    <dgm:cxn modelId="{448C668D-95CF-4199-8341-E19000428C8F}" type="presOf" srcId="{D374130D-2237-427D-AA4A-389DDE541B39}" destId="{48871C4A-3812-4B37-95AD-A50F1B9CFE5D}" srcOrd="0" destOrd="0" presId="urn:microsoft.com/office/officeart/2005/8/layout/vList2"/>
    <dgm:cxn modelId="{6D686CC6-8C06-4830-8A23-F8603CE8AA68}" type="presParOf" srcId="{78155981-8FAD-4ADA-A860-4CB43956D7B9}" destId="{48871C4A-3812-4B37-95AD-A50F1B9CFE5D}" srcOrd="0" destOrd="0" presId="urn:microsoft.com/office/officeart/2005/8/layout/vList2"/>
    <dgm:cxn modelId="{0780C1D8-8BF3-4B2F-BBCA-1A62086D1354}" type="presParOf" srcId="{78155981-8FAD-4ADA-A860-4CB43956D7B9}" destId="{606F4EB6-E48F-4A56-A528-4DC4ABC28111}" srcOrd="1" destOrd="0" presId="urn:microsoft.com/office/officeart/2005/8/layout/vList2"/>
    <dgm:cxn modelId="{AE601A36-B4BD-4F1B-857B-81B27A52D166}" type="presParOf" srcId="{78155981-8FAD-4ADA-A860-4CB43956D7B9}" destId="{AFE565ED-005E-4DB9-8BD1-8D7397B84A6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F9AB1FC-EE0E-48E7-8AA4-15178505D641}" type="doc">
      <dgm:prSet loTypeId="urn:microsoft.com/office/officeart/2005/8/layout/hProcess9" loCatId="process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5C4495CC-AF04-4702-9171-205881325D2C}">
      <dgm:prSet phldrT="[Texto]"/>
      <dgm:spPr/>
      <dgm:t>
        <a:bodyPr/>
        <a:lstStyle/>
        <a:p>
          <a:r>
            <a:rPr lang="es-ES">
              <a:latin typeface="Arial"/>
              <a:cs typeface="Arial"/>
            </a:rPr>
            <a:t>Linux</a:t>
          </a:r>
          <a:endParaRPr lang="es-ES">
            <a:cs typeface="Arial"/>
          </a:endParaRPr>
        </a:p>
      </dgm:t>
    </dgm:pt>
    <dgm:pt modelId="{9D6CF084-A842-4BF1-8486-001BC30FD7E3}" type="parTrans" cxnId="{F4AD72A9-A5F2-4EFB-B655-EBDFBC83259B}">
      <dgm:prSet/>
      <dgm:spPr/>
      <dgm:t>
        <a:bodyPr/>
        <a:lstStyle/>
        <a:p>
          <a:endParaRPr lang="es-ES"/>
        </a:p>
      </dgm:t>
    </dgm:pt>
    <dgm:pt modelId="{C1DAF4B5-7E2E-4973-8224-7266A15F3061}" type="sibTrans" cxnId="{F4AD72A9-A5F2-4EFB-B655-EBDFBC83259B}">
      <dgm:prSet/>
      <dgm:spPr/>
      <dgm:t>
        <a:bodyPr/>
        <a:lstStyle/>
        <a:p>
          <a:endParaRPr lang="es-ES"/>
        </a:p>
      </dgm:t>
    </dgm:pt>
    <dgm:pt modelId="{560D75E1-52D0-4360-A6C3-2E4B1D9B6EBD}">
      <dgm:prSet phldrT="[Texto]"/>
      <dgm:spPr/>
      <dgm:t>
        <a:bodyPr/>
        <a:lstStyle/>
        <a:p>
          <a:r>
            <a:rPr lang="es-ES">
              <a:latin typeface="Arial"/>
              <a:cs typeface="Arial"/>
            </a:rPr>
            <a:t>Unix</a:t>
          </a:r>
          <a:endParaRPr lang="es-ES">
            <a:cs typeface="Arial"/>
          </a:endParaRPr>
        </a:p>
      </dgm:t>
    </dgm:pt>
    <dgm:pt modelId="{8C962B62-220F-4287-9B10-3DF982C023C9}" type="parTrans" cxnId="{5DFBB206-4475-449C-97AB-A0E1CDF8A7CB}">
      <dgm:prSet/>
      <dgm:spPr/>
    </dgm:pt>
    <dgm:pt modelId="{349FD1A0-BDAF-4C97-9151-F20F366B28F6}" type="sibTrans" cxnId="{5DFBB206-4475-449C-97AB-A0E1CDF8A7CB}">
      <dgm:prSet/>
      <dgm:spPr/>
      <dgm:t>
        <a:bodyPr/>
        <a:lstStyle/>
        <a:p>
          <a:endParaRPr lang="es-ES"/>
        </a:p>
      </dgm:t>
    </dgm:pt>
    <dgm:pt modelId="{9F929D24-2B4D-462C-8096-BB4C78AC0A2E}">
      <dgm:prSet phldrT="[Texto]"/>
      <dgm:spPr/>
      <dgm:t>
        <a:bodyPr/>
        <a:lstStyle/>
        <a:p>
          <a:pPr rtl="0"/>
          <a:r>
            <a:rPr lang="es-ES">
              <a:latin typeface="Arial"/>
              <a:cs typeface="Arial"/>
            </a:rPr>
            <a:t>Windows </a:t>
          </a:r>
          <a:endParaRPr lang="es-ES">
            <a:cs typeface="Arial"/>
          </a:endParaRPr>
        </a:p>
      </dgm:t>
    </dgm:pt>
    <dgm:pt modelId="{20157A4E-5707-44CB-BD61-197E6ECC0C67}" type="parTrans" cxnId="{70D3E2D4-9B66-4DD1-B605-D79817F0B722}">
      <dgm:prSet/>
      <dgm:spPr/>
    </dgm:pt>
    <dgm:pt modelId="{1F60F3C9-87D0-4F76-A269-F6307C9A1DF1}" type="sibTrans" cxnId="{70D3E2D4-9B66-4DD1-B605-D79817F0B722}">
      <dgm:prSet/>
      <dgm:spPr/>
      <dgm:t>
        <a:bodyPr/>
        <a:lstStyle/>
        <a:p>
          <a:endParaRPr lang="es-ES"/>
        </a:p>
      </dgm:t>
    </dgm:pt>
    <dgm:pt modelId="{A23E4DDC-5C6C-486D-982D-B0E3646E7401}" type="pres">
      <dgm:prSet presAssocID="{DF9AB1FC-EE0E-48E7-8AA4-15178505D641}" presName="CompostProcess" presStyleCnt="0">
        <dgm:presLayoutVars>
          <dgm:dir/>
          <dgm:resizeHandles val="exact"/>
        </dgm:presLayoutVars>
      </dgm:prSet>
      <dgm:spPr/>
    </dgm:pt>
    <dgm:pt modelId="{E0B04DDF-6A1F-4944-8ACE-0ED6BF6273DE}" type="pres">
      <dgm:prSet presAssocID="{DF9AB1FC-EE0E-48E7-8AA4-15178505D641}" presName="arrow" presStyleLbl="bgShp" presStyleIdx="0" presStyleCnt="1"/>
      <dgm:spPr/>
    </dgm:pt>
    <dgm:pt modelId="{10641B10-B744-4720-99E9-85E516AD62E0}" type="pres">
      <dgm:prSet presAssocID="{DF9AB1FC-EE0E-48E7-8AA4-15178505D641}" presName="linearProcess" presStyleCnt="0"/>
      <dgm:spPr/>
    </dgm:pt>
    <dgm:pt modelId="{85567F0F-C40F-4A23-A878-AD40D25D2067}" type="pres">
      <dgm:prSet presAssocID="{5C4495CC-AF04-4702-9171-205881325D2C}" presName="textNode" presStyleLbl="node1" presStyleIdx="0" presStyleCnt="3">
        <dgm:presLayoutVars>
          <dgm:bulletEnabled val="1"/>
        </dgm:presLayoutVars>
      </dgm:prSet>
      <dgm:spPr/>
    </dgm:pt>
    <dgm:pt modelId="{6EE59189-698C-4D66-8992-8835E78454EF}" type="pres">
      <dgm:prSet presAssocID="{C1DAF4B5-7E2E-4973-8224-7266A15F3061}" presName="sibTrans" presStyleCnt="0"/>
      <dgm:spPr/>
    </dgm:pt>
    <dgm:pt modelId="{14F46DD2-6133-4790-98EE-FF45E8414244}" type="pres">
      <dgm:prSet presAssocID="{9F929D24-2B4D-462C-8096-BB4C78AC0A2E}" presName="textNode" presStyleLbl="node1" presStyleIdx="1" presStyleCnt="3">
        <dgm:presLayoutVars>
          <dgm:bulletEnabled val="1"/>
        </dgm:presLayoutVars>
      </dgm:prSet>
      <dgm:spPr/>
    </dgm:pt>
    <dgm:pt modelId="{B2737527-1634-4803-B643-4AE07F40AB3D}" type="pres">
      <dgm:prSet presAssocID="{1F60F3C9-87D0-4F76-A269-F6307C9A1DF1}" presName="sibTrans" presStyleCnt="0"/>
      <dgm:spPr/>
    </dgm:pt>
    <dgm:pt modelId="{3B2F097C-3917-44FE-B5A9-A31DA4151C3A}" type="pres">
      <dgm:prSet presAssocID="{560D75E1-52D0-4360-A6C3-2E4B1D9B6EBD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5DFBB206-4475-449C-97AB-A0E1CDF8A7CB}" srcId="{DF9AB1FC-EE0E-48E7-8AA4-15178505D641}" destId="{560D75E1-52D0-4360-A6C3-2E4B1D9B6EBD}" srcOrd="2" destOrd="0" parTransId="{8C962B62-220F-4287-9B10-3DF982C023C9}" sibTransId="{349FD1A0-BDAF-4C97-9151-F20F366B28F6}"/>
    <dgm:cxn modelId="{2CC10F1D-C55C-4203-B89F-770720484E72}" type="presOf" srcId="{5C4495CC-AF04-4702-9171-205881325D2C}" destId="{85567F0F-C40F-4A23-A878-AD40D25D2067}" srcOrd="0" destOrd="0" presId="urn:microsoft.com/office/officeart/2005/8/layout/hProcess9"/>
    <dgm:cxn modelId="{67F45744-3758-49C8-A2B8-5D15F06E21C7}" type="presOf" srcId="{560D75E1-52D0-4360-A6C3-2E4B1D9B6EBD}" destId="{3B2F097C-3917-44FE-B5A9-A31DA4151C3A}" srcOrd="0" destOrd="0" presId="urn:microsoft.com/office/officeart/2005/8/layout/hProcess9"/>
    <dgm:cxn modelId="{F4AD72A9-A5F2-4EFB-B655-EBDFBC83259B}" srcId="{DF9AB1FC-EE0E-48E7-8AA4-15178505D641}" destId="{5C4495CC-AF04-4702-9171-205881325D2C}" srcOrd="0" destOrd="0" parTransId="{9D6CF084-A842-4BF1-8486-001BC30FD7E3}" sibTransId="{C1DAF4B5-7E2E-4973-8224-7266A15F3061}"/>
    <dgm:cxn modelId="{46BB69AC-2C15-46C6-88C7-EA44B15F892A}" type="presOf" srcId="{9F929D24-2B4D-462C-8096-BB4C78AC0A2E}" destId="{14F46DD2-6133-4790-98EE-FF45E8414244}" srcOrd="0" destOrd="0" presId="urn:microsoft.com/office/officeart/2005/8/layout/hProcess9"/>
    <dgm:cxn modelId="{954FDBAC-CB0F-4BE7-B329-F571E98D1103}" type="presOf" srcId="{DF9AB1FC-EE0E-48E7-8AA4-15178505D641}" destId="{A23E4DDC-5C6C-486D-982D-B0E3646E7401}" srcOrd="0" destOrd="0" presId="urn:microsoft.com/office/officeart/2005/8/layout/hProcess9"/>
    <dgm:cxn modelId="{70D3E2D4-9B66-4DD1-B605-D79817F0B722}" srcId="{DF9AB1FC-EE0E-48E7-8AA4-15178505D641}" destId="{9F929D24-2B4D-462C-8096-BB4C78AC0A2E}" srcOrd="1" destOrd="0" parTransId="{20157A4E-5707-44CB-BD61-197E6ECC0C67}" sibTransId="{1F60F3C9-87D0-4F76-A269-F6307C9A1DF1}"/>
    <dgm:cxn modelId="{56BA014E-6FCD-4FB0-95CE-690F737B58AB}" type="presParOf" srcId="{A23E4DDC-5C6C-486D-982D-B0E3646E7401}" destId="{E0B04DDF-6A1F-4944-8ACE-0ED6BF6273DE}" srcOrd="0" destOrd="0" presId="urn:microsoft.com/office/officeart/2005/8/layout/hProcess9"/>
    <dgm:cxn modelId="{05B0B158-D7D1-4F83-B433-85043ED03997}" type="presParOf" srcId="{A23E4DDC-5C6C-486D-982D-B0E3646E7401}" destId="{10641B10-B744-4720-99E9-85E516AD62E0}" srcOrd="1" destOrd="0" presId="urn:microsoft.com/office/officeart/2005/8/layout/hProcess9"/>
    <dgm:cxn modelId="{86D1B990-1353-4D7C-A49D-4F84252F9CA5}" type="presParOf" srcId="{10641B10-B744-4720-99E9-85E516AD62E0}" destId="{85567F0F-C40F-4A23-A878-AD40D25D2067}" srcOrd="0" destOrd="0" presId="urn:microsoft.com/office/officeart/2005/8/layout/hProcess9"/>
    <dgm:cxn modelId="{D5867E8A-9384-434E-ABC8-EFE5AB3CA3EC}" type="presParOf" srcId="{10641B10-B744-4720-99E9-85E516AD62E0}" destId="{6EE59189-698C-4D66-8992-8835E78454EF}" srcOrd="1" destOrd="0" presId="urn:microsoft.com/office/officeart/2005/8/layout/hProcess9"/>
    <dgm:cxn modelId="{4CF273A5-959F-4932-AA31-68B1C34F7ED5}" type="presParOf" srcId="{10641B10-B744-4720-99E9-85E516AD62E0}" destId="{14F46DD2-6133-4790-98EE-FF45E8414244}" srcOrd="2" destOrd="0" presId="urn:microsoft.com/office/officeart/2005/8/layout/hProcess9"/>
    <dgm:cxn modelId="{D92C884E-0BDA-487D-B03F-3EE62065C3C1}" type="presParOf" srcId="{10641B10-B744-4720-99E9-85E516AD62E0}" destId="{B2737527-1634-4803-B643-4AE07F40AB3D}" srcOrd="3" destOrd="0" presId="urn:microsoft.com/office/officeart/2005/8/layout/hProcess9"/>
    <dgm:cxn modelId="{99C787FC-CF82-478F-A12B-9C179D6959B8}" type="presParOf" srcId="{10641B10-B744-4720-99E9-85E516AD62E0}" destId="{3B2F097C-3917-44FE-B5A9-A31DA4151C3A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831AC38-59D1-42DB-A859-9FEBDA658A78}" type="doc">
      <dgm:prSet loTypeId="urn:microsoft.com/office/officeart/2005/8/layout/vList2" loCatId="list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C348C15F-4D7A-40F1-9F7F-E1BD338B8258}">
      <dgm:prSet phldrT="[Texto]"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800">
              <a:latin typeface="Arial"/>
              <a:ea typeface="+mn-ea"/>
              <a:cs typeface="Arial"/>
            </a:rPr>
            <a:t>Gran capacidad en almacenamiento.</a:t>
          </a:r>
          <a:endParaRPr lang="es-ES" sz="3800">
            <a:ea typeface="+mn-ea"/>
            <a:cs typeface="Arial"/>
          </a:endParaRPr>
        </a:p>
      </dgm:t>
    </dgm:pt>
    <dgm:pt modelId="{F9FDDEDB-567B-40D2-9DA0-9F3CDA2AEB04}" type="parTrans" cxnId="{F8A0B224-B34C-4701-A592-87F27A945D2C}">
      <dgm:prSet/>
      <dgm:spPr/>
    </dgm:pt>
    <dgm:pt modelId="{5137BDAE-CB47-489C-9CC6-885C98668140}" type="sibTrans" cxnId="{F8A0B224-B34C-4701-A592-87F27A945D2C}">
      <dgm:prSet/>
      <dgm:spPr/>
    </dgm:pt>
    <dgm:pt modelId="{D2806E48-99CB-4538-88F2-BA8455842521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800">
              <a:latin typeface="Arial"/>
              <a:ea typeface="+mn-ea"/>
              <a:cs typeface="Arial"/>
            </a:rPr>
            <a:t>Gran capacidad de consultas.</a:t>
          </a:r>
        </a:p>
      </dgm:t>
    </dgm:pt>
    <dgm:pt modelId="{82C03182-6C56-4C59-916A-E64439326F92}" type="parTrans" cxnId="{59A952A1-C704-43C0-A265-53BDDE0954D4}">
      <dgm:prSet/>
      <dgm:spPr/>
    </dgm:pt>
    <dgm:pt modelId="{96652A48-A726-4E32-A6F6-ADBB54DB92B2}" type="sibTrans" cxnId="{59A952A1-C704-43C0-A265-53BDDE0954D4}">
      <dgm:prSet/>
      <dgm:spPr/>
    </dgm:pt>
    <dgm:pt modelId="{63642028-A8EB-44EB-8359-CB90D11EFD9D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s-ES" sz="3800">
              <a:latin typeface="Arial"/>
              <a:ea typeface="+mn-ea"/>
              <a:cs typeface="Arial"/>
            </a:rPr>
            <a:t>Blanco de ataques.</a:t>
          </a:r>
        </a:p>
      </dgm:t>
    </dgm:pt>
    <dgm:pt modelId="{33B759A7-1FFA-4542-8659-2A0AC2BF62FB}" type="parTrans" cxnId="{A291451E-8844-45F5-995F-639F36FA3561}">
      <dgm:prSet/>
      <dgm:spPr/>
    </dgm:pt>
    <dgm:pt modelId="{FF647275-5B36-4C76-8C28-F8951E398BEC}" type="sibTrans" cxnId="{A291451E-8844-45F5-995F-639F36FA3561}">
      <dgm:prSet/>
      <dgm:spPr/>
    </dgm:pt>
    <dgm:pt modelId="{AB02B1C8-1A70-4A51-B556-6A227DB2D906}" type="pres">
      <dgm:prSet presAssocID="{B831AC38-59D1-42DB-A859-9FEBDA658A78}" presName="linear" presStyleCnt="0">
        <dgm:presLayoutVars>
          <dgm:animLvl val="lvl"/>
          <dgm:resizeHandles val="exact"/>
        </dgm:presLayoutVars>
      </dgm:prSet>
      <dgm:spPr/>
    </dgm:pt>
    <dgm:pt modelId="{9D8794D9-A245-4008-89FB-F0549F6702FD}" type="pres">
      <dgm:prSet presAssocID="{C348C15F-4D7A-40F1-9F7F-E1BD338B825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5D8E08A-EBC2-40E7-944F-78A7A5E13899}" type="pres">
      <dgm:prSet presAssocID="{5137BDAE-CB47-489C-9CC6-885C98668140}" presName="spacer" presStyleCnt="0"/>
      <dgm:spPr/>
    </dgm:pt>
    <dgm:pt modelId="{8A986919-5626-403D-B301-AF23200D6D7C}" type="pres">
      <dgm:prSet presAssocID="{D2806E48-99CB-4538-88F2-BA845584252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7C08B84-A6E1-4B15-9AE4-1475F1872D7A}" type="pres">
      <dgm:prSet presAssocID="{96652A48-A726-4E32-A6F6-ADBB54DB92B2}" presName="spacer" presStyleCnt="0"/>
      <dgm:spPr/>
    </dgm:pt>
    <dgm:pt modelId="{B0C30CE6-E51A-4295-BDDB-32E8B9B16CBE}" type="pres">
      <dgm:prSet presAssocID="{63642028-A8EB-44EB-8359-CB90D11EFD9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5421B09-E1C6-4CA0-866B-2F3A9D3DFB61}" type="presOf" srcId="{63642028-A8EB-44EB-8359-CB90D11EFD9D}" destId="{B0C30CE6-E51A-4295-BDDB-32E8B9B16CBE}" srcOrd="0" destOrd="0" presId="urn:microsoft.com/office/officeart/2005/8/layout/vList2"/>
    <dgm:cxn modelId="{A291451E-8844-45F5-995F-639F36FA3561}" srcId="{B831AC38-59D1-42DB-A859-9FEBDA658A78}" destId="{63642028-A8EB-44EB-8359-CB90D11EFD9D}" srcOrd="2" destOrd="0" parTransId="{33B759A7-1FFA-4542-8659-2A0AC2BF62FB}" sibTransId="{FF647275-5B36-4C76-8C28-F8951E398BEC}"/>
    <dgm:cxn modelId="{F8A0B224-B34C-4701-A592-87F27A945D2C}" srcId="{B831AC38-59D1-42DB-A859-9FEBDA658A78}" destId="{C348C15F-4D7A-40F1-9F7F-E1BD338B8258}" srcOrd="0" destOrd="0" parTransId="{F9FDDEDB-567B-40D2-9DA0-9F3CDA2AEB04}" sibTransId="{5137BDAE-CB47-489C-9CC6-885C98668140}"/>
    <dgm:cxn modelId="{89061F3D-EDEB-4B7C-954F-127E99915F3A}" type="presOf" srcId="{D2806E48-99CB-4538-88F2-BA8455842521}" destId="{8A986919-5626-403D-B301-AF23200D6D7C}" srcOrd="0" destOrd="0" presId="urn:microsoft.com/office/officeart/2005/8/layout/vList2"/>
    <dgm:cxn modelId="{7B4AB996-1288-4B26-A2E9-AF09E43DFCAF}" type="presOf" srcId="{B831AC38-59D1-42DB-A859-9FEBDA658A78}" destId="{AB02B1C8-1A70-4A51-B556-6A227DB2D906}" srcOrd="0" destOrd="0" presId="urn:microsoft.com/office/officeart/2005/8/layout/vList2"/>
    <dgm:cxn modelId="{59A952A1-C704-43C0-A265-53BDDE0954D4}" srcId="{B831AC38-59D1-42DB-A859-9FEBDA658A78}" destId="{D2806E48-99CB-4538-88F2-BA8455842521}" srcOrd="1" destOrd="0" parTransId="{82C03182-6C56-4C59-916A-E64439326F92}" sibTransId="{96652A48-A726-4E32-A6F6-ADBB54DB92B2}"/>
    <dgm:cxn modelId="{B32868B1-589C-47E7-BACB-A45699CB2CD8}" type="presOf" srcId="{C348C15F-4D7A-40F1-9F7F-E1BD338B8258}" destId="{9D8794D9-A245-4008-89FB-F0549F6702FD}" srcOrd="0" destOrd="0" presId="urn:microsoft.com/office/officeart/2005/8/layout/vList2"/>
    <dgm:cxn modelId="{04F2F20A-A545-4DC8-9A42-49FA9A2F8814}" type="presParOf" srcId="{AB02B1C8-1A70-4A51-B556-6A227DB2D906}" destId="{9D8794D9-A245-4008-89FB-F0549F6702FD}" srcOrd="0" destOrd="0" presId="urn:microsoft.com/office/officeart/2005/8/layout/vList2"/>
    <dgm:cxn modelId="{6134283B-5717-43BA-A842-BFBA53DEC5A5}" type="presParOf" srcId="{AB02B1C8-1A70-4A51-B556-6A227DB2D906}" destId="{35D8E08A-EBC2-40E7-944F-78A7A5E13899}" srcOrd="1" destOrd="0" presId="urn:microsoft.com/office/officeart/2005/8/layout/vList2"/>
    <dgm:cxn modelId="{36C93A90-056C-4940-98BC-A199F668D170}" type="presParOf" srcId="{AB02B1C8-1A70-4A51-B556-6A227DB2D906}" destId="{8A986919-5626-403D-B301-AF23200D6D7C}" srcOrd="2" destOrd="0" presId="urn:microsoft.com/office/officeart/2005/8/layout/vList2"/>
    <dgm:cxn modelId="{4F48AC09-04A1-4348-AF14-EB2B412C00F7}" type="presParOf" srcId="{AB02B1C8-1A70-4A51-B556-6A227DB2D906}" destId="{F7C08B84-A6E1-4B15-9AE4-1475F1872D7A}" srcOrd="3" destOrd="0" presId="urn:microsoft.com/office/officeart/2005/8/layout/vList2"/>
    <dgm:cxn modelId="{66564E40-5ACB-41DA-ABDA-9A2DD7E422E5}" type="presParOf" srcId="{AB02B1C8-1A70-4A51-B556-6A227DB2D906}" destId="{B0C30CE6-E51A-4295-BDDB-32E8B9B16CB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AE28C-D040-4D10-8B58-AD362B328C2A}">
      <dsp:nvSpPr>
        <dsp:cNvPr id="0" name=""/>
        <dsp:cNvSpPr/>
      </dsp:nvSpPr>
      <dsp:spPr>
        <a:xfrm>
          <a:off x="0" y="52305"/>
          <a:ext cx="6493085" cy="15551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b="1" kern="1200">
              <a:latin typeface="Arial"/>
              <a:cs typeface="Arial"/>
            </a:rPr>
            <a:t>Resumen</a:t>
          </a:r>
          <a:endParaRPr lang="es-EC" sz="3600" b="1" kern="1200">
            <a:cs typeface="Arial"/>
          </a:endParaRPr>
        </a:p>
      </dsp:txBody>
      <dsp:txXfrm>
        <a:off x="0" y="52305"/>
        <a:ext cx="6493085" cy="1036800"/>
      </dsp:txXfrm>
    </dsp:sp>
    <dsp:sp modelId="{D95F0515-B6EB-4884-9C58-E27D272A34C0}">
      <dsp:nvSpPr>
        <dsp:cNvPr id="0" name=""/>
        <dsp:cNvSpPr/>
      </dsp:nvSpPr>
      <dsp:spPr>
        <a:xfrm>
          <a:off x="1329908" y="1089105"/>
          <a:ext cx="6493085" cy="3499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256032" numCol="1" spcCol="1270" anchor="t" anchorCtr="0">
          <a:noAutofit/>
        </a:bodyPr>
        <a:lstStyle/>
        <a:p>
          <a:pPr marL="285750" lvl="1" indent="-285750" algn="l" defTabSz="1600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600" kern="1200"/>
            <a:t>Los roles de servidor definen sus funciones especializadas en la red: web, archivos, correo, bases de datos y autenticación.</a:t>
          </a:r>
        </a:p>
      </dsp:txBody>
      <dsp:txXfrm>
        <a:off x="1432396" y="1191593"/>
        <a:ext cx="6288109" cy="32942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8794D9-A245-4008-89FB-F0549F6702FD}">
      <dsp:nvSpPr>
        <dsp:cNvPr id="0" name=""/>
        <dsp:cNvSpPr/>
      </dsp:nvSpPr>
      <dsp:spPr>
        <a:xfrm>
          <a:off x="0" y="650558"/>
          <a:ext cx="8171883" cy="73007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Almacenar archivos de forma centralizada.</a:t>
          </a:r>
        </a:p>
      </dsp:txBody>
      <dsp:txXfrm>
        <a:off x="35640" y="686198"/>
        <a:ext cx="8100603" cy="658799"/>
      </dsp:txXfrm>
    </dsp:sp>
    <dsp:sp modelId="{3ECD5F06-F610-4B6A-9F56-B591674D0F74}">
      <dsp:nvSpPr>
        <dsp:cNvPr id="0" name=""/>
        <dsp:cNvSpPr/>
      </dsp:nvSpPr>
      <dsp:spPr>
        <a:xfrm>
          <a:off x="0" y="1472798"/>
          <a:ext cx="8171883" cy="730079"/>
        </a:xfrm>
        <a:prstGeom prst="roundRect">
          <a:avLst/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tint val="50000"/>
                <a:satMod val="300000"/>
              </a:schemeClr>
            </a:gs>
            <a:gs pos="35000">
              <a:schemeClr val="accent4">
                <a:hueOff val="-1488257"/>
                <a:satOff val="8966"/>
                <a:lumOff val="719"/>
                <a:alphaOff val="0"/>
                <a:tint val="37000"/>
                <a:satMod val="30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Controles de versiones.</a:t>
          </a:r>
        </a:p>
      </dsp:txBody>
      <dsp:txXfrm>
        <a:off x="35640" y="1508438"/>
        <a:ext cx="8100603" cy="658799"/>
      </dsp:txXfrm>
    </dsp:sp>
    <dsp:sp modelId="{D937CB01-D2D4-46A2-A50F-75FA60EF6A31}">
      <dsp:nvSpPr>
        <dsp:cNvPr id="0" name=""/>
        <dsp:cNvSpPr/>
      </dsp:nvSpPr>
      <dsp:spPr>
        <a:xfrm>
          <a:off x="0" y="2295038"/>
          <a:ext cx="8171883" cy="730079"/>
        </a:xfrm>
        <a:prstGeom prst="roundRect">
          <a:avLst/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tint val="50000"/>
                <a:satMod val="300000"/>
              </a:schemeClr>
            </a:gs>
            <a:gs pos="35000">
              <a:schemeClr val="accent4">
                <a:hueOff val="-2976513"/>
                <a:satOff val="17933"/>
                <a:lumOff val="1437"/>
                <a:alphaOff val="0"/>
                <a:tint val="37000"/>
                <a:satMod val="30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Herramienta útil en trabajos de equipo.</a:t>
          </a:r>
          <a:endParaRPr lang="es-ES" sz="3200" kern="1200">
            <a:ea typeface="+mn-ea"/>
            <a:cs typeface="Arial"/>
          </a:endParaRPr>
        </a:p>
      </dsp:txBody>
      <dsp:txXfrm>
        <a:off x="35640" y="2330678"/>
        <a:ext cx="8100603" cy="658799"/>
      </dsp:txXfrm>
    </dsp:sp>
    <dsp:sp modelId="{A7761AAE-C5B4-40AA-8C1D-AEF8CB422A39}">
      <dsp:nvSpPr>
        <dsp:cNvPr id="0" name=""/>
        <dsp:cNvSpPr/>
      </dsp:nvSpPr>
      <dsp:spPr>
        <a:xfrm>
          <a:off x="0" y="3117278"/>
          <a:ext cx="8171883" cy="730079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Carpetas compartidas.</a:t>
          </a:r>
        </a:p>
      </dsp:txBody>
      <dsp:txXfrm>
        <a:off x="35640" y="3152918"/>
        <a:ext cx="8100603" cy="658799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FFF3D5-EB13-4239-BF58-004D04F31D73}">
      <dsp:nvSpPr>
        <dsp:cNvPr id="0" name=""/>
        <dsp:cNvSpPr/>
      </dsp:nvSpPr>
      <dsp:spPr>
        <a:xfrm>
          <a:off x="0" y="24389"/>
          <a:ext cx="8974765" cy="1026674"/>
        </a:xfrm>
        <a:prstGeom prst="round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500" kern="1200">
              <a:latin typeface="Arial"/>
              <a:ea typeface="+mn-ea"/>
              <a:cs typeface="+mn-cs"/>
            </a:rPr>
            <a:t>Conexión al servidor</a:t>
          </a:r>
          <a:endParaRPr lang="es-ES" sz="4500" kern="1200">
            <a:ea typeface="+mn-ea"/>
            <a:cs typeface="+mn-cs"/>
          </a:endParaRPr>
        </a:p>
      </dsp:txBody>
      <dsp:txXfrm>
        <a:off x="50118" y="74507"/>
        <a:ext cx="8874529" cy="926438"/>
      </dsp:txXfrm>
    </dsp:sp>
    <dsp:sp modelId="{1C61CD57-4C6D-4509-AEEC-000A7F0237EE}">
      <dsp:nvSpPr>
        <dsp:cNvPr id="0" name=""/>
        <dsp:cNvSpPr/>
      </dsp:nvSpPr>
      <dsp:spPr>
        <a:xfrm>
          <a:off x="0" y="1180664"/>
          <a:ext cx="8974765" cy="1026674"/>
        </a:xfrm>
        <a:prstGeom prst="roundRect">
          <a:avLst/>
        </a:prstGeom>
        <a:gradFill rotWithShape="0">
          <a:gsLst>
            <a:gs pos="0">
              <a:schemeClr val="accent1">
                <a:shade val="50000"/>
                <a:hueOff val="180718"/>
                <a:satOff val="-3780"/>
                <a:lumOff val="21031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180718"/>
                <a:satOff val="-3780"/>
                <a:lumOff val="21031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180718"/>
                <a:satOff val="-3780"/>
                <a:lumOff val="2103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500" kern="1200">
              <a:latin typeface="Arial"/>
              <a:ea typeface="+mn-ea"/>
              <a:cs typeface="+mn-cs"/>
            </a:rPr>
            <a:t>Acceso a carpetas</a:t>
          </a:r>
        </a:p>
      </dsp:txBody>
      <dsp:txXfrm>
        <a:off x="50118" y="1230782"/>
        <a:ext cx="8874529" cy="926438"/>
      </dsp:txXfrm>
    </dsp:sp>
    <dsp:sp modelId="{41FF8150-8D3F-490E-86B6-9F70F6D43405}">
      <dsp:nvSpPr>
        <dsp:cNvPr id="0" name=""/>
        <dsp:cNvSpPr/>
      </dsp:nvSpPr>
      <dsp:spPr>
        <a:xfrm>
          <a:off x="0" y="2336939"/>
          <a:ext cx="8974765" cy="1026674"/>
        </a:xfrm>
        <a:prstGeom prst="roundRect">
          <a:avLst/>
        </a:prstGeom>
        <a:gradFill rotWithShape="0">
          <a:gsLst>
            <a:gs pos="0">
              <a:schemeClr val="accent1">
                <a:shade val="50000"/>
                <a:hueOff val="361436"/>
                <a:satOff val="-7560"/>
                <a:lumOff val="42063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361436"/>
                <a:satOff val="-7560"/>
                <a:lumOff val="42063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361436"/>
                <a:satOff val="-7560"/>
                <a:lumOff val="4206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500" kern="1200">
              <a:latin typeface="Arial"/>
              <a:ea typeface="+mn-ea"/>
              <a:cs typeface="+mn-cs"/>
            </a:rPr>
            <a:t>Autenticación de credenciales</a:t>
          </a:r>
        </a:p>
      </dsp:txBody>
      <dsp:txXfrm>
        <a:off x="50118" y="2387057"/>
        <a:ext cx="8874529" cy="926438"/>
      </dsp:txXfrm>
    </dsp:sp>
    <dsp:sp modelId="{58258A69-4CD0-41BE-9D42-7B172C3A7AFB}">
      <dsp:nvSpPr>
        <dsp:cNvPr id="0" name=""/>
        <dsp:cNvSpPr/>
      </dsp:nvSpPr>
      <dsp:spPr>
        <a:xfrm>
          <a:off x="0" y="3493214"/>
          <a:ext cx="8974765" cy="1026674"/>
        </a:xfrm>
        <a:prstGeom prst="roundRect">
          <a:avLst/>
        </a:prstGeom>
        <a:gradFill rotWithShape="0">
          <a:gsLst>
            <a:gs pos="0">
              <a:schemeClr val="accent1">
                <a:shade val="50000"/>
                <a:hueOff val="180718"/>
                <a:satOff val="-3780"/>
                <a:lumOff val="21031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180718"/>
                <a:satOff val="-3780"/>
                <a:lumOff val="21031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180718"/>
                <a:satOff val="-3780"/>
                <a:lumOff val="2103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500" kern="1200">
              <a:latin typeface="Arial"/>
              <a:ea typeface="+mn-ea"/>
              <a:cs typeface="+mn-cs"/>
            </a:rPr>
            <a:t>Modificación de los archivos.</a:t>
          </a:r>
        </a:p>
      </dsp:txBody>
      <dsp:txXfrm>
        <a:off x="50118" y="3543332"/>
        <a:ext cx="8874529" cy="92643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47628" y="-834223"/>
          <a:ext cx="6487189" cy="6487189"/>
        </a:xfrm>
        <a:prstGeom prst="blockArc">
          <a:avLst>
            <a:gd name="adj1" fmla="val 18900000"/>
            <a:gd name="adj2" fmla="val 2700000"/>
            <a:gd name="adj3" fmla="val 333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68841" y="481874"/>
          <a:ext cx="7377823" cy="96374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Windows Server</a:t>
          </a:r>
          <a:endParaRPr lang="es-EC" sz="3100" kern="1200"/>
        </a:p>
      </dsp:txBody>
      <dsp:txXfrm>
        <a:off x="668841" y="481874"/>
        <a:ext cx="7377823" cy="963748"/>
      </dsp:txXfrm>
    </dsp:sp>
    <dsp:sp modelId="{89658C38-E266-4608-8736-33D2DAA5BB68}">
      <dsp:nvSpPr>
        <dsp:cNvPr id="0" name=""/>
        <dsp:cNvSpPr/>
      </dsp:nvSpPr>
      <dsp:spPr>
        <a:xfrm>
          <a:off x="66498" y="361405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653DBED-B1E4-4CBC-B70E-83E25E0E992D}">
      <dsp:nvSpPr>
        <dsp:cNvPr id="0" name=""/>
        <dsp:cNvSpPr/>
      </dsp:nvSpPr>
      <dsp:spPr>
        <a:xfrm>
          <a:off x="1019163" y="1927496"/>
          <a:ext cx="7027501" cy="96374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Linux (Samba o NFS)</a:t>
          </a:r>
          <a:endParaRPr lang="es-EC" sz="3100" kern="1200"/>
        </a:p>
      </dsp:txBody>
      <dsp:txXfrm>
        <a:off x="1019163" y="1927496"/>
        <a:ext cx="7027501" cy="963748"/>
      </dsp:txXfrm>
    </dsp:sp>
    <dsp:sp modelId="{9753F69D-82D5-4AF4-9F82-F092FE20EF64}">
      <dsp:nvSpPr>
        <dsp:cNvPr id="0" name=""/>
        <dsp:cNvSpPr/>
      </dsp:nvSpPr>
      <dsp:spPr>
        <a:xfrm>
          <a:off x="416821" y="1807028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E7B3D23-0C24-49EF-BFA6-A6B2CEF38B73}">
      <dsp:nvSpPr>
        <dsp:cNvPr id="0" name=""/>
        <dsp:cNvSpPr/>
      </dsp:nvSpPr>
      <dsp:spPr>
        <a:xfrm>
          <a:off x="668841" y="3373119"/>
          <a:ext cx="7377823" cy="963748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4975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SAN (sistemas operativos optimizados)</a:t>
          </a:r>
          <a:endParaRPr lang="es-EC" sz="3100" kern="1200"/>
        </a:p>
      </dsp:txBody>
      <dsp:txXfrm>
        <a:off x="668841" y="3373119"/>
        <a:ext cx="7377823" cy="963748"/>
      </dsp:txXfrm>
    </dsp:sp>
    <dsp:sp modelId="{AE3EBC51-3BD1-471E-B3E2-93635B2C0E6A}">
      <dsp:nvSpPr>
        <dsp:cNvPr id="0" name=""/>
        <dsp:cNvSpPr/>
      </dsp:nvSpPr>
      <dsp:spPr>
        <a:xfrm>
          <a:off x="66498" y="3252650"/>
          <a:ext cx="1204685" cy="120468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8E1FC4-2943-4F19-98E3-8D6EBD8932B8}">
      <dsp:nvSpPr>
        <dsp:cNvPr id="0" name=""/>
        <dsp:cNvSpPr/>
      </dsp:nvSpPr>
      <dsp:spPr>
        <a:xfrm>
          <a:off x="2672970" y="1254096"/>
          <a:ext cx="5829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82967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949114" y="1296748"/>
        <a:ext cx="30678" cy="6135"/>
      </dsp:txXfrm>
    </dsp:sp>
    <dsp:sp modelId="{239EC711-DF76-4503-89D0-8F97C23D090B}">
      <dsp:nvSpPr>
        <dsp:cNvPr id="0" name=""/>
        <dsp:cNvSpPr/>
      </dsp:nvSpPr>
      <dsp:spPr>
        <a:xfrm>
          <a:off x="7086" y="499511"/>
          <a:ext cx="2667683" cy="160061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800" kern="1200">
              <a:solidFill>
                <a:srgbClr val="010000"/>
              </a:solidFill>
              <a:latin typeface="Arial"/>
              <a:cs typeface="Arial"/>
            </a:rPr>
            <a:t>Facilita la colaboración.</a:t>
          </a:r>
        </a:p>
      </dsp:txBody>
      <dsp:txXfrm>
        <a:off x="7086" y="499511"/>
        <a:ext cx="2667683" cy="1600610"/>
      </dsp:txXfrm>
    </dsp:sp>
    <dsp:sp modelId="{64CA9551-6329-4D26-848A-38ED9D69EBF8}">
      <dsp:nvSpPr>
        <dsp:cNvPr id="0" name=""/>
        <dsp:cNvSpPr/>
      </dsp:nvSpPr>
      <dsp:spPr>
        <a:xfrm>
          <a:off x="5954221" y="1254096"/>
          <a:ext cx="5829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82967" y="45720"/>
              </a:lnTo>
            </a:path>
          </a:pathLst>
        </a:custGeom>
        <a:noFill/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6230365" y="1296748"/>
        <a:ext cx="30678" cy="6135"/>
      </dsp:txXfrm>
    </dsp:sp>
    <dsp:sp modelId="{3728F0F6-1FAB-41BF-8255-C17017315B1F}">
      <dsp:nvSpPr>
        <dsp:cNvPr id="0" name=""/>
        <dsp:cNvSpPr/>
      </dsp:nvSpPr>
      <dsp:spPr>
        <a:xfrm>
          <a:off x="3288337" y="499511"/>
          <a:ext cx="2667683" cy="1600610"/>
        </a:xfrm>
        <a:prstGeom prst="rect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800" kern="1200">
              <a:solidFill>
                <a:srgbClr val="010000"/>
              </a:solidFill>
              <a:latin typeface="Arial"/>
              <a:cs typeface="Arial"/>
            </a:rPr>
            <a:t>Herramienta para trabajos en equipo.</a:t>
          </a:r>
          <a:endParaRPr lang="es-ES" sz="2800" kern="1200">
            <a:latin typeface="Arial"/>
            <a:cs typeface="Arial"/>
          </a:endParaRPr>
        </a:p>
      </dsp:txBody>
      <dsp:txXfrm>
        <a:off x="3288337" y="499511"/>
        <a:ext cx="2667683" cy="1600610"/>
      </dsp:txXfrm>
    </dsp:sp>
    <dsp:sp modelId="{EF126E0D-832D-4FBD-8516-B0BA95AD806C}">
      <dsp:nvSpPr>
        <dsp:cNvPr id="0" name=""/>
        <dsp:cNvSpPr/>
      </dsp:nvSpPr>
      <dsp:spPr>
        <a:xfrm>
          <a:off x="1340928" y="2098321"/>
          <a:ext cx="6562501" cy="582967"/>
        </a:xfrm>
        <a:custGeom>
          <a:avLst/>
          <a:gdLst/>
          <a:ahLst/>
          <a:cxnLst/>
          <a:rect l="0" t="0" r="0" b="0"/>
          <a:pathLst>
            <a:path>
              <a:moveTo>
                <a:pt x="6562501" y="0"/>
              </a:moveTo>
              <a:lnTo>
                <a:pt x="6562501" y="308583"/>
              </a:lnTo>
              <a:lnTo>
                <a:pt x="0" y="308583"/>
              </a:lnTo>
              <a:lnTo>
                <a:pt x="0" y="582967"/>
              </a:lnTo>
            </a:path>
          </a:pathLst>
        </a:custGeom>
        <a:noFill/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457401" y="2386737"/>
        <a:ext cx="329556" cy="6135"/>
      </dsp:txXfrm>
    </dsp:sp>
    <dsp:sp modelId="{2858301F-45B7-4860-8DA4-5B298CF554C6}">
      <dsp:nvSpPr>
        <dsp:cNvPr id="0" name=""/>
        <dsp:cNvSpPr/>
      </dsp:nvSpPr>
      <dsp:spPr>
        <a:xfrm>
          <a:off x="6569588" y="499511"/>
          <a:ext cx="2667683" cy="1600610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800" kern="1200">
              <a:solidFill>
                <a:srgbClr val="010000"/>
              </a:solidFill>
              <a:latin typeface="Arial"/>
              <a:cs typeface="Arial"/>
            </a:rPr>
            <a:t>Control detallado </a:t>
          </a:r>
          <a:r>
            <a:rPr lang="es-EC" sz="2800" kern="1200">
              <a:solidFill>
                <a:srgbClr val="010000"/>
              </a:solidFill>
              <a:latin typeface="Arial"/>
            </a:rPr>
            <a:t>de versiones.</a:t>
          </a:r>
        </a:p>
      </dsp:txBody>
      <dsp:txXfrm>
        <a:off x="6569588" y="499511"/>
        <a:ext cx="2667683" cy="1600610"/>
      </dsp:txXfrm>
    </dsp:sp>
    <dsp:sp modelId="{4A52CFCE-C013-4261-908E-7A35931B6BCF}">
      <dsp:nvSpPr>
        <dsp:cNvPr id="0" name=""/>
        <dsp:cNvSpPr/>
      </dsp:nvSpPr>
      <dsp:spPr>
        <a:xfrm>
          <a:off x="2672970" y="3468274"/>
          <a:ext cx="5829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82967" y="45720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949114" y="3510926"/>
        <a:ext cx="30678" cy="6135"/>
      </dsp:txXfrm>
    </dsp:sp>
    <dsp:sp modelId="{FD5047F1-ECFC-4966-A456-C05E3C17B269}">
      <dsp:nvSpPr>
        <dsp:cNvPr id="0" name=""/>
        <dsp:cNvSpPr/>
      </dsp:nvSpPr>
      <dsp:spPr>
        <a:xfrm>
          <a:off x="7086" y="2713689"/>
          <a:ext cx="2667683" cy="1600610"/>
        </a:xfrm>
        <a:prstGeom prst="rect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800" kern="1200">
              <a:solidFill>
                <a:srgbClr val="010000"/>
              </a:solidFill>
              <a:latin typeface="Arial"/>
            </a:rPr>
            <a:t>Puede verse afectado en redes lentas.</a:t>
          </a:r>
          <a:endParaRPr lang="es-ES" sz="2800" kern="1200">
            <a:latin typeface="Arial"/>
          </a:endParaRPr>
        </a:p>
      </dsp:txBody>
      <dsp:txXfrm>
        <a:off x="7086" y="2713689"/>
        <a:ext cx="2667683" cy="1600610"/>
      </dsp:txXfrm>
    </dsp:sp>
    <dsp:sp modelId="{EB3B3024-BC83-42A2-80D5-00CAF7025B17}">
      <dsp:nvSpPr>
        <dsp:cNvPr id="0" name=""/>
        <dsp:cNvSpPr/>
      </dsp:nvSpPr>
      <dsp:spPr>
        <a:xfrm>
          <a:off x="3288337" y="2713689"/>
          <a:ext cx="2667683" cy="1600610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800" kern="1200">
              <a:solidFill>
                <a:srgbClr val="010000"/>
              </a:solidFill>
              <a:latin typeface="Arial"/>
            </a:rPr>
            <a:t>Objetivo de Ransomware.</a:t>
          </a:r>
          <a:endParaRPr lang="es-EC" sz="2800" kern="1200">
            <a:solidFill>
              <a:srgbClr val="010000"/>
            </a:solidFill>
          </a:endParaRPr>
        </a:p>
      </dsp:txBody>
      <dsp:txXfrm>
        <a:off x="3288337" y="2713689"/>
        <a:ext cx="2667683" cy="160061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81078" y="-839216"/>
          <a:ext cx="6526202" cy="6526202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547131" y="372696"/>
          <a:ext cx="7469438" cy="74578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1964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kern="1200"/>
            <a:t>Alojan la lógica de negocio y gestionan datos</a:t>
          </a:r>
          <a:r>
            <a:rPr lang="es-EC" sz="2400" kern="1200">
              <a:latin typeface="Arial"/>
            </a:rPr>
            <a:t>.</a:t>
          </a:r>
          <a:endParaRPr lang="es-EC" sz="2400" kern="1200"/>
        </a:p>
      </dsp:txBody>
      <dsp:txXfrm>
        <a:off x="547131" y="372696"/>
        <a:ext cx="7469438" cy="745780"/>
      </dsp:txXfrm>
    </dsp:sp>
    <dsp:sp modelId="{89658C38-E266-4608-8736-33D2DAA5BB68}">
      <dsp:nvSpPr>
        <dsp:cNvPr id="0" name=""/>
        <dsp:cNvSpPr/>
      </dsp:nvSpPr>
      <dsp:spPr>
        <a:xfrm>
          <a:off x="81018" y="279473"/>
          <a:ext cx="932226" cy="93222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4B42103-F4F0-408E-84FD-B2166D7078BA}">
      <dsp:nvSpPr>
        <dsp:cNvPr id="0" name=""/>
        <dsp:cNvSpPr/>
      </dsp:nvSpPr>
      <dsp:spPr>
        <a:xfrm>
          <a:off x="974705" y="1491561"/>
          <a:ext cx="7041865" cy="74578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1964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kern="1200"/>
            <a:t>Ejecutan código del servidor, transacciones y sesiones.</a:t>
          </a:r>
        </a:p>
      </dsp:txBody>
      <dsp:txXfrm>
        <a:off x="974705" y="1491561"/>
        <a:ext cx="7041865" cy="745780"/>
      </dsp:txXfrm>
    </dsp:sp>
    <dsp:sp modelId="{9753F69D-82D5-4AF4-9F82-F092FE20EF64}">
      <dsp:nvSpPr>
        <dsp:cNvPr id="0" name=""/>
        <dsp:cNvSpPr/>
      </dsp:nvSpPr>
      <dsp:spPr>
        <a:xfrm>
          <a:off x="508592" y="1398339"/>
          <a:ext cx="932226" cy="93222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3E41020-EA47-4C09-97DA-392B6B047C8A}">
      <dsp:nvSpPr>
        <dsp:cNvPr id="0" name=""/>
        <dsp:cNvSpPr/>
      </dsp:nvSpPr>
      <dsp:spPr>
        <a:xfrm>
          <a:off x="974705" y="2610427"/>
          <a:ext cx="7041865" cy="74578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1964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kern="1200">
              <a:solidFill>
                <a:schemeClr val="tx1"/>
              </a:solidFill>
              <a:latin typeface="Calibri"/>
              <a:ea typeface="Calibri"/>
              <a:cs typeface="Calibri"/>
            </a:rPr>
            <a:t>Pertenece al Mission Server Network</a:t>
          </a:r>
          <a:endParaRPr lang="en-US" sz="2400" kern="1200">
            <a:solidFill>
              <a:schemeClr val="tx1"/>
            </a:solidFill>
            <a:latin typeface="Calibri"/>
            <a:ea typeface="Calibri"/>
            <a:cs typeface="Calibri"/>
          </a:endParaRPr>
        </a:p>
      </dsp:txBody>
      <dsp:txXfrm>
        <a:off x="974705" y="2610427"/>
        <a:ext cx="7041865" cy="745780"/>
      </dsp:txXfrm>
    </dsp:sp>
    <dsp:sp modelId="{A34B178D-E4E1-49ED-A2D9-056221B04CBD}">
      <dsp:nvSpPr>
        <dsp:cNvPr id="0" name=""/>
        <dsp:cNvSpPr/>
      </dsp:nvSpPr>
      <dsp:spPr>
        <a:xfrm>
          <a:off x="508592" y="2517204"/>
          <a:ext cx="932226" cy="93222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2C1900C-778D-4F0F-8999-FC82C1781489}">
      <dsp:nvSpPr>
        <dsp:cNvPr id="0" name=""/>
        <dsp:cNvSpPr/>
      </dsp:nvSpPr>
      <dsp:spPr>
        <a:xfrm>
          <a:off x="547131" y="3729292"/>
          <a:ext cx="7469438" cy="74578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1964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400" kern="1200">
              <a:latin typeface="Arial"/>
            </a:rPr>
            <a:t>Aíslan el SO del código</a:t>
          </a:r>
          <a:endParaRPr lang="es-EC" sz="2400" kern="1200"/>
        </a:p>
      </dsp:txBody>
      <dsp:txXfrm>
        <a:off x="547131" y="3729292"/>
        <a:ext cx="7469438" cy="745780"/>
      </dsp:txXfrm>
    </dsp:sp>
    <dsp:sp modelId="{30683A3C-0A66-415F-BE92-B27B035E747B}">
      <dsp:nvSpPr>
        <dsp:cNvPr id="0" name=""/>
        <dsp:cNvSpPr/>
      </dsp:nvSpPr>
      <dsp:spPr>
        <a:xfrm>
          <a:off x="81018" y="3636069"/>
          <a:ext cx="932226" cy="93222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8E1FC4-2943-4F19-98E3-8D6EBD8932B8}">
      <dsp:nvSpPr>
        <dsp:cNvPr id="0" name=""/>
        <dsp:cNvSpPr/>
      </dsp:nvSpPr>
      <dsp:spPr>
        <a:xfrm>
          <a:off x="3096084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418331" y="2169839"/>
        <a:ext cx="35531" cy="7106"/>
      </dsp:txXfrm>
    </dsp:sp>
    <dsp:sp modelId="{239EC711-DF76-4503-89D0-8F97C23D090B}">
      <dsp:nvSpPr>
        <dsp:cNvPr id="0" name=""/>
        <dsp:cNvSpPr/>
      </dsp:nvSpPr>
      <dsp:spPr>
        <a:xfrm>
          <a:off x="8207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500" kern="1200">
              <a:solidFill>
                <a:srgbClr val="010000"/>
              </a:solidFill>
              <a:latin typeface="Arial"/>
              <a:cs typeface="Arial"/>
            </a:rPr>
            <a:t>Actúan tras un servidor web o proxy</a:t>
          </a:r>
        </a:p>
      </dsp:txBody>
      <dsp:txXfrm>
        <a:off x="8207" y="1246489"/>
        <a:ext cx="3089676" cy="1853806"/>
      </dsp:txXfrm>
    </dsp:sp>
    <dsp:sp modelId="{64CA9551-6329-4D26-848A-38ED9D69EBF8}">
      <dsp:nvSpPr>
        <dsp:cNvPr id="0" name=""/>
        <dsp:cNvSpPr/>
      </dsp:nvSpPr>
      <dsp:spPr>
        <a:xfrm>
          <a:off x="6896386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7218634" y="2169839"/>
        <a:ext cx="35531" cy="7106"/>
      </dsp:txXfrm>
    </dsp:sp>
    <dsp:sp modelId="{3728F0F6-1FAB-41BF-8255-C17017315B1F}">
      <dsp:nvSpPr>
        <dsp:cNvPr id="0" name=""/>
        <dsp:cNvSpPr/>
      </dsp:nvSpPr>
      <dsp:spPr>
        <a:xfrm>
          <a:off x="3808510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500" kern="1200">
              <a:solidFill>
                <a:srgbClr val="010000"/>
              </a:solidFill>
              <a:latin typeface="Arial"/>
              <a:cs typeface="Arial"/>
            </a:rPr>
            <a:t>Reciben peticiones HTTPS, ejecutan lógica y devuelven respuestas</a:t>
          </a:r>
          <a:endParaRPr lang="es-ES" sz="2500" kern="1200">
            <a:solidFill>
              <a:srgbClr val="010000"/>
            </a:solidFill>
            <a:latin typeface="Arial"/>
            <a:cs typeface="Arial"/>
          </a:endParaRPr>
        </a:p>
      </dsp:txBody>
      <dsp:txXfrm>
        <a:off x="3808510" y="1246489"/>
        <a:ext cx="3089676" cy="1853806"/>
      </dsp:txXfrm>
    </dsp:sp>
    <dsp:sp modelId="{2858301F-45B7-4860-8DA4-5B298CF554C6}">
      <dsp:nvSpPr>
        <dsp:cNvPr id="0" name=""/>
        <dsp:cNvSpPr/>
      </dsp:nvSpPr>
      <dsp:spPr>
        <a:xfrm>
          <a:off x="7608812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500" kern="1200">
              <a:solidFill>
                <a:srgbClr val="010000"/>
              </a:solidFill>
              <a:latin typeface="Arial"/>
              <a:cs typeface="Arial"/>
            </a:rPr>
            <a:t>Entorno</a:t>
          </a:r>
          <a:r>
            <a:rPr lang="es-EC" sz="2500" kern="1200">
              <a:solidFill>
                <a:srgbClr val="010000"/>
              </a:solidFill>
              <a:latin typeface="Arial"/>
            </a:rPr>
            <a:t> Multihilo para múltiples usuarios concurrentes</a:t>
          </a:r>
        </a:p>
      </dsp:txBody>
      <dsp:txXfrm>
        <a:off x="7608812" y="1246489"/>
        <a:ext cx="3089676" cy="185380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8B97A-25E2-47D5-AD96-CF6444ABA86F}">
      <dsp:nvSpPr>
        <dsp:cNvPr id="0" name=""/>
        <dsp:cNvSpPr/>
      </dsp:nvSpPr>
      <dsp:spPr>
        <a:xfrm rot="16200000">
          <a:off x="2851" y="1834"/>
          <a:ext cx="2851649" cy="2851649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b="0" kern="1200">
              <a:latin typeface="Arial"/>
              <a:cs typeface="Arial"/>
            </a:rPr>
            <a:t>Multiplataforma (Java EE en Linux/Windows; .NET en Windows)</a:t>
          </a:r>
        </a:p>
      </dsp:txBody>
      <dsp:txXfrm rot="5400000">
        <a:off x="2852" y="714745"/>
        <a:ext cx="2352610" cy="1425825"/>
      </dsp:txXfrm>
    </dsp:sp>
    <dsp:sp modelId="{BB9EB80D-7A7C-48D6-A6E7-2A5FCD4FDE88}">
      <dsp:nvSpPr>
        <dsp:cNvPr id="0" name=""/>
        <dsp:cNvSpPr/>
      </dsp:nvSpPr>
      <dsp:spPr>
        <a:xfrm rot="5400000">
          <a:off x="5914535" y="1834"/>
          <a:ext cx="2851649" cy="2851649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kern="1200">
              <a:latin typeface="Arial"/>
              <a:cs typeface="Arial"/>
            </a:rPr>
            <a:t>Se instalan en SO genéricos (Linux, Windows Server)</a:t>
          </a:r>
        </a:p>
      </dsp:txBody>
      <dsp:txXfrm rot="-5400000">
        <a:off x="6413575" y="714746"/>
        <a:ext cx="2352610" cy="142582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80412" y="-839216"/>
          <a:ext cx="6526202" cy="6526202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72870" y="484777"/>
          <a:ext cx="7344366" cy="96955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3660" rIns="73660" bIns="73660" numCol="1" spcCol="1270" anchor="ctr" anchorCtr="0">
          <a:noAutofit/>
        </a:bodyPr>
        <a:lstStyle/>
        <a:p>
          <a:pPr marL="0" lvl="0" indent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kern="1200">
              <a:latin typeface="Arial"/>
            </a:rPr>
            <a:t>Con </a:t>
          </a:r>
          <a:r>
            <a:rPr lang="es-EC" sz="2900" kern="1200"/>
            <a:t>bases de datos (JDBC),</a:t>
          </a:r>
          <a:r>
            <a:rPr lang="es-EC" sz="2900" kern="1200">
              <a:latin typeface="Arial"/>
            </a:rPr>
            <a:t> </a:t>
          </a:r>
          <a:endParaRPr lang="es-EC" sz="2900" kern="1200"/>
        </a:p>
      </dsp:txBody>
      <dsp:txXfrm>
        <a:off x="672870" y="484777"/>
        <a:ext cx="7344366" cy="969554"/>
      </dsp:txXfrm>
    </dsp:sp>
    <dsp:sp modelId="{89658C38-E266-4608-8736-33D2DAA5BB68}">
      <dsp:nvSpPr>
        <dsp:cNvPr id="0" name=""/>
        <dsp:cNvSpPr/>
      </dsp:nvSpPr>
      <dsp:spPr>
        <a:xfrm>
          <a:off x="66899" y="363582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0552E-050E-4DDE-AFD4-83EBF508E7FE}">
      <dsp:nvSpPr>
        <dsp:cNvPr id="0" name=""/>
        <dsp:cNvSpPr/>
      </dsp:nvSpPr>
      <dsp:spPr>
        <a:xfrm>
          <a:off x="1025303" y="1939108"/>
          <a:ext cx="6991933" cy="96955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3660" rIns="73660" bIns="73660" numCol="1" spcCol="1270" anchor="ctr" anchorCtr="0">
          <a:noAutofit/>
        </a:bodyPr>
        <a:lstStyle/>
        <a:p>
          <a:pPr marL="0" lvl="0" indent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kern="1200">
              <a:latin typeface="Calibri"/>
              <a:ea typeface="Calibri"/>
              <a:cs typeface="Calibri"/>
            </a:rPr>
            <a:t>Utilizan el protocolo LDAP y manejan colas de mensajes (JMS)</a:t>
          </a:r>
        </a:p>
      </dsp:txBody>
      <dsp:txXfrm>
        <a:off x="1025303" y="1939108"/>
        <a:ext cx="6991933" cy="969554"/>
      </dsp:txXfrm>
    </dsp:sp>
    <dsp:sp modelId="{022462DF-7227-4EEC-9753-2DEBC621D437}">
      <dsp:nvSpPr>
        <dsp:cNvPr id="0" name=""/>
        <dsp:cNvSpPr/>
      </dsp:nvSpPr>
      <dsp:spPr>
        <a:xfrm>
          <a:off x="419332" y="1817913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D95176A-4FE5-4CB8-9300-CCEBC9CE3261}">
      <dsp:nvSpPr>
        <dsp:cNvPr id="0" name=""/>
        <dsp:cNvSpPr/>
      </dsp:nvSpPr>
      <dsp:spPr>
        <a:xfrm>
          <a:off x="672870" y="3393438"/>
          <a:ext cx="7344366" cy="96955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3660" rIns="73660" bIns="73660" numCol="1" spcCol="1270" anchor="ctr" anchorCtr="0">
          <a:noAutofit/>
        </a:bodyPr>
        <a:lstStyle/>
        <a:p>
          <a:pPr marL="0" lvl="0" indent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900" kern="1200"/>
            <a:t>En microservicios, se comunican vía APIs </a:t>
          </a:r>
        </a:p>
      </dsp:txBody>
      <dsp:txXfrm>
        <a:off x="672870" y="3393438"/>
        <a:ext cx="7344366" cy="969554"/>
      </dsp:txXfrm>
    </dsp:sp>
    <dsp:sp modelId="{30683A3C-0A66-415F-BE92-B27B035E747B}">
      <dsp:nvSpPr>
        <dsp:cNvPr id="0" name=""/>
        <dsp:cNvSpPr/>
      </dsp:nvSpPr>
      <dsp:spPr>
        <a:xfrm>
          <a:off x="66899" y="3272244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39085" y="-839216"/>
          <a:ext cx="6526202" cy="6526202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0A0BC-C5E5-41A8-9846-CA161B755B97}">
      <dsp:nvSpPr>
        <dsp:cNvPr id="0" name=""/>
        <dsp:cNvSpPr/>
      </dsp:nvSpPr>
      <dsp:spPr>
        <a:xfrm>
          <a:off x="891141" y="692552"/>
          <a:ext cx="7167422" cy="138491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99273" tIns="114300" rIns="114300" bIns="11430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500" kern="1200">
              <a:latin typeface="Arial"/>
            </a:rPr>
            <a:t>Conexión con IAM, Active Directory, LDAP</a:t>
          </a:r>
          <a:endParaRPr lang="es-EC" sz="4500" kern="1200"/>
        </a:p>
      </dsp:txBody>
      <dsp:txXfrm>
        <a:off x="891141" y="692552"/>
        <a:ext cx="7167422" cy="1384910"/>
      </dsp:txXfrm>
    </dsp:sp>
    <dsp:sp modelId="{022462DF-7227-4EEC-9753-2DEBC621D437}">
      <dsp:nvSpPr>
        <dsp:cNvPr id="0" name=""/>
        <dsp:cNvSpPr/>
      </dsp:nvSpPr>
      <dsp:spPr>
        <a:xfrm>
          <a:off x="25571" y="519438"/>
          <a:ext cx="1731138" cy="173113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A77887A-090B-45F3-99DA-5C37EEBAF3C5}">
      <dsp:nvSpPr>
        <dsp:cNvPr id="0" name=""/>
        <dsp:cNvSpPr/>
      </dsp:nvSpPr>
      <dsp:spPr>
        <a:xfrm>
          <a:off x="891141" y="2770306"/>
          <a:ext cx="7167422" cy="138491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99273" tIns="114300" rIns="114300" bIns="114300" numCol="1" spcCol="1270" anchor="ctr" anchorCtr="0">
          <a:noAutofit/>
        </a:bodyPr>
        <a:lstStyle/>
        <a:p>
          <a:pPr marL="0" lvl="0" indent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500" kern="1200">
              <a:latin typeface="Arial"/>
            </a:rPr>
            <a:t>Políticas de seguridad granular</a:t>
          </a:r>
          <a:endParaRPr lang="es-EC" sz="4500" kern="1200"/>
        </a:p>
      </dsp:txBody>
      <dsp:txXfrm>
        <a:off x="891141" y="2770306"/>
        <a:ext cx="7167422" cy="1384910"/>
      </dsp:txXfrm>
    </dsp:sp>
    <dsp:sp modelId="{30683A3C-0A66-415F-BE92-B27B035E747B}">
      <dsp:nvSpPr>
        <dsp:cNvPr id="0" name=""/>
        <dsp:cNvSpPr/>
      </dsp:nvSpPr>
      <dsp:spPr>
        <a:xfrm>
          <a:off x="25571" y="2597192"/>
          <a:ext cx="1731138" cy="173113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11928-DC0C-47FD-B0C4-2F243E9B792A}">
      <dsp:nvSpPr>
        <dsp:cNvPr id="0" name=""/>
        <dsp:cNvSpPr/>
      </dsp:nvSpPr>
      <dsp:spPr>
        <a:xfrm>
          <a:off x="0" y="431648"/>
          <a:ext cx="8409760" cy="17409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b="1" kern="1200">
              <a:latin typeface="Arial"/>
              <a:ea typeface="+mn-ea"/>
              <a:cs typeface="+mn-cs"/>
            </a:rPr>
            <a:t>Fortalezas:</a:t>
          </a:r>
          <a:r>
            <a:rPr lang="es-ES" sz="3100" b="0" kern="1200">
              <a:latin typeface="Arial"/>
              <a:ea typeface="+mn-ea"/>
              <a:cs typeface="+mn-cs"/>
            </a:rPr>
            <a:t> Alta escalabilidad y rendimiento, desarrollo ágil y gestión centralizada, soporte para múltiples lenguajes y estándares</a:t>
          </a:r>
          <a:endParaRPr lang="es-ES" sz="3100" b="0" kern="1200">
            <a:ea typeface="+mn-ea"/>
            <a:cs typeface="+mn-cs"/>
          </a:endParaRPr>
        </a:p>
      </dsp:txBody>
      <dsp:txXfrm>
        <a:off x="84987" y="516635"/>
        <a:ext cx="8239786" cy="1570986"/>
      </dsp:txXfrm>
    </dsp:sp>
    <dsp:sp modelId="{AD7B1CD7-D18D-46BA-9CD5-E24B6D77B51C}">
      <dsp:nvSpPr>
        <dsp:cNvPr id="0" name=""/>
        <dsp:cNvSpPr/>
      </dsp:nvSpPr>
      <dsp:spPr>
        <a:xfrm>
          <a:off x="0" y="2261888"/>
          <a:ext cx="8409760" cy="17409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b="1" kern="1200">
              <a:ea typeface="+mn-ea"/>
              <a:cs typeface="+mn-cs"/>
            </a:rPr>
            <a:t>Limitaciones:</a:t>
          </a:r>
          <a:r>
            <a:rPr lang="es-ES" sz="3100" kern="1200">
              <a:ea typeface="+mn-ea"/>
              <a:cs typeface="+mn-cs"/>
            </a:rPr>
            <a:t> </a:t>
          </a:r>
          <a:r>
            <a:rPr lang="es-ES" sz="3100" kern="1200">
              <a:latin typeface="Arial"/>
              <a:ea typeface="+mn-ea"/>
              <a:cs typeface="+mn-cs"/>
            </a:rPr>
            <a:t>Los fallos afectan a todas las aplicaciones, alta complejidad de configuración y gestión, costes de licencia</a:t>
          </a:r>
          <a:endParaRPr lang="es-ES" sz="3100" kern="1200">
            <a:ea typeface="+mn-ea"/>
            <a:cs typeface="+mn-cs"/>
          </a:endParaRPr>
        </a:p>
      </dsp:txBody>
      <dsp:txXfrm>
        <a:off x="84987" y="2346875"/>
        <a:ext cx="8239786" cy="1570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95781" y="-841557"/>
          <a:ext cx="6544492" cy="6544492"/>
        </a:xfrm>
        <a:prstGeom prst="blockArc">
          <a:avLst>
            <a:gd name="adj1" fmla="val 18900000"/>
            <a:gd name="adj2" fmla="val 2700000"/>
            <a:gd name="adj3" fmla="val 330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500AD-F455-4DB6-9538-5615BEC1168F}">
      <dsp:nvSpPr>
        <dsp:cNvPr id="0" name=""/>
        <dsp:cNvSpPr/>
      </dsp:nvSpPr>
      <dsp:spPr>
        <a:xfrm>
          <a:off x="674759" y="486137"/>
          <a:ext cx="8581805" cy="97227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cs typeface="Arial"/>
            </a:rPr>
            <a:t>Emisión y Recepción de </a:t>
          </a:r>
          <a:r>
            <a:rPr lang="es-ES" sz="3100" kern="1200">
              <a:latin typeface="Arial"/>
            </a:rPr>
            <a:t>correos electrónicos entre usuarios.</a:t>
          </a:r>
          <a:endParaRPr lang="es-MX" sz="3100" kern="1200"/>
        </a:p>
      </dsp:txBody>
      <dsp:txXfrm>
        <a:off x="674759" y="486137"/>
        <a:ext cx="8581805" cy="972275"/>
      </dsp:txXfrm>
    </dsp:sp>
    <dsp:sp modelId="{9753F69D-82D5-4AF4-9F82-F092FE20EF64}">
      <dsp:nvSpPr>
        <dsp:cNvPr id="0" name=""/>
        <dsp:cNvSpPr/>
      </dsp:nvSpPr>
      <dsp:spPr>
        <a:xfrm>
          <a:off x="67087" y="364603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C65E507-FC15-46ED-962A-01D45E9940B5}">
      <dsp:nvSpPr>
        <dsp:cNvPr id="0" name=""/>
        <dsp:cNvSpPr/>
      </dsp:nvSpPr>
      <dsp:spPr>
        <a:xfrm>
          <a:off x="1028181" y="1944551"/>
          <a:ext cx="8228383" cy="972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>
              <a:latin typeface="Arial"/>
            </a:rPr>
            <a:t>Filtros Anti-Spam, Archivado, Reportes.</a:t>
          </a:r>
          <a:endParaRPr lang="es-MX" sz="3100" kern="1200"/>
        </a:p>
      </dsp:txBody>
      <dsp:txXfrm>
        <a:off x="1028181" y="1944551"/>
        <a:ext cx="8228383" cy="972275"/>
      </dsp:txXfrm>
    </dsp:sp>
    <dsp:sp modelId="{AE3EBC51-3BD1-471E-B3E2-93635B2C0E6A}">
      <dsp:nvSpPr>
        <dsp:cNvPr id="0" name=""/>
        <dsp:cNvSpPr/>
      </dsp:nvSpPr>
      <dsp:spPr>
        <a:xfrm>
          <a:off x="420509" y="1823016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B242F06-DEA5-43AC-B5EF-183004A6CCA6}">
      <dsp:nvSpPr>
        <dsp:cNvPr id="0" name=""/>
        <dsp:cNvSpPr/>
      </dsp:nvSpPr>
      <dsp:spPr>
        <a:xfrm>
          <a:off x="674759" y="3402964"/>
          <a:ext cx="8581805" cy="97227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</a:rPr>
            <a:t>Diferentes buzones y dominios.</a:t>
          </a:r>
          <a:endParaRPr lang="es-MX" sz="3100" kern="1200"/>
        </a:p>
      </dsp:txBody>
      <dsp:txXfrm>
        <a:off x="674759" y="3402964"/>
        <a:ext cx="8581805" cy="972275"/>
      </dsp:txXfrm>
    </dsp:sp>
    <dsp:sp modelId="{5C0148BF-4680-4AC4-A4BF-CF1F54302492}">
      <dsp:nvSpPr>
        <dsp:cNvPr id="0" name=""/>
        <dsp:cNvSpPr/>
      </dsp:nvSpPr>
      <dsp:spPr>
        <a:xfrm>
          <a:off x="67087" y="3281430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86C4D-87AC-4959-8982-208073959511}">
      <dsp:nvSpPr>
        <dsp:cNvPr id="0" name=""/>
        <dsp:cNvSpPr/>
      </dsp:nvSpPr>
      <dsp:spPr>
        <a:xfrm>
          <a:off x="1239190" y="2807"/>
          <a:ext cx="3691843" cy="221510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b="1" kern="1200">
              <a:latin typeface="Arial"/>
            </a:rPr>
            <a:t>Servicio de directorio jerárquico (AD DS)</a:t>
          </a:r>
          <a:endParaRPr lang="es-EC" sz="3200" kern="1200"/>
        </a:p>
      </dsp:txBody>
      <dsp:txXfrm>
        <a:off x="1239190" y="2807"/>
        <a:ext cx="3691843" cy="2215106"/>
      </dsp:txXfrm>
    </dsp:sp>
    <dsp:sp modelId="{E8774CF5-CC4C-4E1F-8F54-CC83251166E7}">
      <dsp:nvSpPr>
        <dsp:cNvPr id="0" name=""/>
        <dsp:cNvSpPr/>
      </dsp:nvSpPr>
      <dsp:spPr>
        <a:xfrm>
          <a:off x="5300218" y="2807"/>
          <a:ext cx="3691843" cy="221510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b="1" kern="1200">
              <a:latin typeface="Arial"/>
            </a:rPr>
            <a:t>Almacena información de red: usuarios, equipos y grupos</a:t>
          </a:r>
          <a:endParaRPr lang="es-ES" sz="3200" b="1" kern="1200"/>
        </a:p>
      </dsp:txBody>
      <dsp:txXfrm>
        <a:off x="5300218" y="2807"/>
        <a:ext cx="3691843" cy="2215106"/>
      </dsp:txXfrm>
    </dsp:sp>
    <dsp:sp modelId="{13F97F78-585B-4E58-A903-F2F24195ACA8}">
      <dsp:nvSpPr>
        <dsp:cNvPr id="0" name=""/>
        <dsp:cNvSpPr/>
      </dsp:nvSpPr>
      <dsp:spPr>
        <a:xfrm>
          <a:off x="1239190" y="2587097"/>
          <a:ext cx="3691843" cy="221510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b="1" kern="1200">
              <a:latin typeface="Arial"/>
            </a:rPr>
            <a:t>Pertenece a: Support Network</a:t>
          </a:r>
          <a:endParaRPr lang="es-ES" sz="3200" b="1" kern="1200"/>
        </a:p>
      </dsp:txBody>
      <dsp:txXfrm>
        <a:off x="1239190" y="2587097"/>
        <a:ext cx="3691843" cy="2215106"/>
      </dsp:txXfrm>
    </dsp:sp>
    <dsp:sp modelId="{2F65E827-1A6A-49A9-95A4-7576E2B3AA0D}">
      <dsp:nvSpPr>
        <dsp:cNvPr id="0" name=""/>
        <dsp:cNvSpPr/>
      </dsp:nvSpPr>
      <dsp:spPr>
        <a:xfrm>
          <a:off x="5300218" y="2587097"/>
          <a:ext cx="3691843" cy="22151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b="1" kern="1200">
              <a:latin typeface="Arial"/>
            </a:rPr>
            <a:t>Inicio de sesión único para todos los recursos</a:t>
          </a:r>
          <a:endParaRPr lang="es-ES" sz="3200" b="1" kern="1200"/>
        </a:p>
      </dsp:txBody>
      <dsp:txXfrm>
        <a:off x="5300218" y="2587097"/>
        <a:ext cx="3691843" cy="221510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8E1FC4-2943-4F19-98E3-8D6EBD8932B8}">
      <dsp:nvSpPr>
        <dsp:cNvPr id="0" name=""/>
        <dsp:cNvSpPr/>
      </dsp:nvSpPr>
      <dsp:spPr>
        <a:xfrm>
          <a:off x="3096084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418331" y="2169839"/>
        <a:ext cx="35531" cy="7106"/>
      </dsp:txXfrm>
    </dsp:sp>
    <dsp:sp modelId="{239EC711-DF76-4503-89D0-8F97C23D090B}">
      <dsp:nvSpPr>
        <dsp:cNvPr id="0" name=""/>
        <dsp:cNvSpPr/>
      </dsp:nvSpPr>
      <dsp:spPr>
        <a:xfrm>
          <a:off x="8207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kern="1200">
              <a:solidFill>
                <a:srgbClr val="010000"/>
              </a:solidFill>
              <a:latin typeface="Arial"/>
              <a:cs typeface="Arial"/>
            </a:rPr>
            <a:t>Replicación </a:t>
          </a:r>
          <a:r>
            <a:rPr lang="es-EC" sz="2300" kern="1200">
              <a:solidFill>
                <a:srgbClr val="010000"/>
              </a:solidFill>
              <a:latin typeface="Arial"/>
            </a:rPr>
            <a:t>constantante entre controladores de dominio</a:t>
          </a:r>
          <a:endParaRPr lang="es-EC" sz="2300" kern="1200">
            <a:solidFill>
              <a:srgbClr val="010000"/>
            </a:solidFill>
          </a:endParaRPr>
        </a:p>
      </dsp:txBody>
      <dsp:txXfrm>
        <a:off x="8207" y="1246489"/>
        <a:ext cx="3089676" cy="1853806"/>
      </dsp:txXfrm>
    </dsp:sp>
    <dsp:sp modelId="{9F7A7C3C-8D91-4E73-B82A-3868C2062089}">
      <dsp:nvSpPr>
        <dsp:cNvPr id="0" name=""/>
        <dsp:cNvSpPr/>
      </dsp:nvSpPr>
      <dsp:spPr>
        <a:xfrm>
          <a:off x="6896386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7218634" y="2169839"/>
        <a:ext cx="35531" cy="7106"/>
      </dsp:txXfrm>
    </dsp:sp>
    <dsp:sp modelId="{3728F0F6-1FAB-41BF-8255-C17017315B1F}">
      <dsp:nvSpPr>
        <dsp:cNvPr id="0" name=""/>
        <dsp:cNvSpPr/>
      </dsp:nvSpPr>
      <dsp:spPr>
        <a:xfrm>
          <a:off x="3808510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kern="1200">
              <a:solidFill>
                <a:srgbClr val="010000"/>
              </a:solidFill>
              <a:latin typeface="Arial"/>
              <a:cs typeface="Arial"/>
            </a:rPr>
            <a:t>Integrado con DNS, usando Kerberos (autenticación) y LDAP (Consultas)</a:t>
          </a:r>
          <a:endParaRPr lang="es-ES" sz="2300" kern="1200">
            <a:solidFill>
              <a:srgbClr val="010000"/>
            </a:solidFill>
            <a:latin typeface="Arial"/>
            <a:cs typeface="Arial"/>
          </a:endParaRPr>
        </a:p>
      </dsp:txBody>
      <dsp:txXfrm>
        <a:off x="3808510" y="1246489"/>
        <a:ext cx="3089676" cy="1853806"/>
      </dsp:txXfrm>
    </dsp:sp>
    <dsp:sp modelId="{BE8A4694-CE57-4B02-979F-BDF5010A5A14}">
      <dsp:nvSpPr>
        <dsp:cNvPr id="0" name=""/>
        <dsp:cNvSpPr/>
      </dsp:nvSpPr>
      <dsp:spPr>
        <a:xfrm>
          <a:off x="7608812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kern="1200">
              <a:solidFill>
                <a:srgbClr val="010000"/>
              </a:solidFill>
              <a:latin typeface="Arial"/>
              <a:cs typeface="Arial"/>
            </a:rPr>
            <a:t>Clientes se autentican una vez y acceden a recursos sin reintentos</a:t>
          </a:r>
        </a:p>
      </dsp:txBody>
      <dsp:txXfrm>
        <a:off x="7608812" y="1246489"/>
        <a:ext cx="3089676" cy="185380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66067" y="-836934"/>
          <a:ext cx="6508370" cy="6508370"/>
        </a:xfrm>
        <a:prstGeom prst="blockArc">
          <a:avLst>
            <a:gd name="adj1" fmla="val 18900000"/>
            <a:gd name="adj2" fmla="val 2700000"/>
            <a:gd name="adj3" fmla="val 332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545659" y="371676"/>
          <a:ext cx="9009436" cy="7437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034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b="1" kern="1200">
              <a:latin typeface="Arial"/>
            </a:rPr>
            <a:t>SO</a:t>
          </a:r>
          <a:r>
            <a:rPr lang="es-EC" sz="3100" kern="1200">
              <a:latin typeface="Arial"/>
            </a:rPr>
            <a:t>: Exclusivo de Windows Server</a:t>
          </a:r>
          <a:endParaRPr lang="es-EC" sz="3100" kern="1200"/>
        </a:p>
      </dsp:txBody>
      <dsp:txXfrm>
        <a:off x="545659" y="371676"/>
        <a:ext cx="9009436" cy="743739"/>
      </dsp:txXfrm>
    </dsp:sp>
    <dsp:sp modelId="{89658C38-E266-4608-8736-33D2DAA5BB68}">
      <dsp:nvSpPr>
        <dsp:cNvPr id="0" name=""/>
        <dsp:cNvSpPr/>
      </dsp:nvSpPr>
      <dsp:spPr>
        <a:xfrm>
          <a:off x="80821" y="278709"/>
          <a:ext cx="929674" cy="92967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0552E-050E-4DDE-AFD4-83EBF508E7FE}">
      <dsp:nvSpPr>
        <dsp:cNvPr id="0" name=""/>
        <dsp:cNvSpPr/>
      </dsp:nvSpPr>
      <dsp:spPr>
        <a:xfrm>
          <a:off x="972062" y="1487479"/>
          <a:ext cx="8583033" cy="743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034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Sincronización con la nube</a:t>
          </a:r>
          <a:endParaRPr lang="es-EC" sz="3100" kern="1200"/>
        </a:p>
      </dsp:txBody>
      <dsp:txXfrm>
        <a:off x="972062" y="1487479"/>
        <a:ext cx="8583033" cy="743739"/>
      </dsp:txXfrm>
    </dsp:sp>
    <dsp:sp modelId="{022462DF-7227-4EEC-9753-2DEBC621D437}">
      <dsp:nvSpPr>
        <dsp:cNvPr id="0" name=""/>
        <dsp:cNvSpPr/>
      </dsp:nvSpPr>
      <dsp:spPr>
        <a:xfrm>
          <a:off x="507224" y="1394512"/>
          <a:ext cx="929674" cy="92967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D95176A-4FE5-4CB8-9300-CCEBC9CE3261}">
      <dsp:nvSpPr>
        <dsp:cNvPr id="0" name=""/>
        <dsp:cNvSpPr/>
      </dsp:nvSpPr>
      <dsp:spPr>
        <a:xfrm>
          <a:off x="972062" y="2603282"/>
          <a:ext cx="8583033" cy="743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034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Conecta con Linux/Unix vía LDAP/Kerberos</a:t>
          </a:r>
          <a:endParaRPr lang="es-EC" sz="3100" kern="1200"/>
        </a:p>
      </dsp:txBody>
      <dsp:txXfrm>
        <a:off x="972062" y="2603282"/>
        <a:ext cx="8583033" cy="743739"/>
      </dsp:txXfrm>
    </dsp:sp>
    <dsp:sp modelId="{30683A3C-0A66-415F-BE92-B27B035E747B}">
      <dsp:nvSpPr>
        <dsp:cNvPr id="0" name=""/>
        <dsp:cNvSpPr/>
      </dsp:nvSpPr>
      <dsp:spPr>
        <a:xfrm>
          <a:off x="507224" y="2510315"/>
          <a:ext cx="929674" cy="92967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83298-1215-4674-B11B-46B111D2EF6D}">
      <dsp:nvSpPr>
        <dsp:cNvPr id="0" name=""/>
        <dsp:cNvSpPr/>
      </dsp:nvSpPr>
      <dsp:spPr>
        <a:xfrm>
          <a:off x="545659" y="3719085"/>
          <a:ext cx="9009436" cy="74373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9034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Autenticación para servicios (SharePoint, SQL)</a:t>
          </a:r>
        </a:p>
      </dsp:txBody>
      <dsp:txXfrm>
        <a:off x="545659" y="3719085"/>
        <a:ext cx="9009436" cy="743739"/>
      </dsp:txXfrm>
    </dsp:sp>
    <dsp:sp modelId="{3FBF527D-E350-48D0-805D-2224DD7EDADD}">
      <dsp:nvSpPr>
        <dsp:cNvPr id="0" name=""/>
        <dsp:cNvSpPr/>
      </dsp:nvSpPr>
      <dsp:spPr>
        <a:xfrm>
          <a:off x="80821" y="3626118"/>
          <a:ext cx="929674" cy="92967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80412" y="-839216"/>
          <a:ext cx="6526202" cy="6526202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72870" y="484777"/>
          <a:ext cx="7344366" cy="96955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Núcleo de seguridad del dominio</a:t>
          </a:r>
          <a:endParaRPr lang="es-EC" sz="3100" kern="1200"/>
        </a:p>
      </dsp:txBody>
      <dsp:txXfrm>
        <a:off x="672870" y="484777"/>
        <a:ext cx="7344366" cy="969554"/>
      </dsp:txXfrm>
    </dsp:sp>
    <dsp:sp modelId="{89658C38-E266-4608-8736-33D2DAA5BB68}">
      <dsp:nvSpPr>
        <dsp:cNvPr id="0" name=""/>
        <dsp:cNvSpPr/>
      </dsp:nvSpPr>
      <dsp:spPr>
        <a:xfrm>
          <a:off x="66899" y="363582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0552E-050E-4DDE-AFD4-83EBF508E7FE}">
      <dsp:nvSpPr>
        <dsp:cNvPr id="0" name=""/>
        <dsp:cNvSpPr/>
      </dsp:nvSpPr>
      <dsp:spPr>
        <a:xfrm>
          <a:off x="1025303" y="1939108"/>
          <a:ext cx="6991933" cy="96955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Políticas de contraseñas, cifrado Kerberos</a:t>
          </a:r>
          <a:endParaRPr lang="es-EC" sz="3100" kern="1200"/>
        </a:p>
      </dsp:txBody>
      <dsp:txXfrm>
        <a:off x="1025303" y="1939108"/>
        <a:ext cx="6991933" cy="969554"/>
      </dsp:txXfrm>
    </dsp:sp>
    <dsp:sp modelId="{022462DF-7227-4EEC-9753-2DEBC621D437}">
      <dsp:nvSpPr>
        <dsp:cNvPr id="0" name=""/>
        <dsp:cNvSpPr/>
      </dsp:nvSpPr>
      <dsp:spPr>
        <a:xfrm>
          <a:off x="419332" y="1817913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D95176A-4FE5-4CB8-9300-CCEBC9CE3261}">
      <dsp:nvSpPr>
        <dsp:cNvPr id="0" name=""/>
        <dsp:cNvSpPr/>
      </dsp:nvSpPr>
      <dsp:spPr>
        <a:xfrm>
          <a:off x="672870" y="3393438"/>
          <a:ext cx="7344366" cy="96955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Auditorías constantes</a:t>
          </a:r>
          <a:endParaRPr lang="es-EC" sz="3100" kern="1200"/>
        </a:p>
      </dsp:txBody>
      <dsp:txXfrm>
        <a:off x="672870" y="3393438"/>
        <a:ext cx="7344366" cy="969554"/>
      </dsp:txXfrm>
    </dsp:sp>
    <dsp:sp modelId="{30683A3C-0A66-415F-BE92-B27B035E747B}">
      <dsp:nvSpPr>
        <dsp:cNvPr id="0" name=""/>
        <dsp:cNvSpPr/>
      </dsp:nvSpPr>
      <dsp:spPr>
        <a:xfrm>
          <a:off x="66899" y="3272244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11928-DC0C-47FD-B0C4-2F243E9B792A}">
      <dsp:nvSpPr>
        <dsp:cNvPr id="0" name=""/>
        <dsp:cNvSpPr/>
      </dsp:nvSpPr>
      <dsp:spPr>
        <a:xfrm>
          <a:off x="0" y="32947"/>
          <a:ext cx="8409760" cy="21411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>
              <a:latin typeface="Arial"/>
              <a:ea typeface="+mn-ea"/>
              <a:cs typeface="+mn-cs"/>
            </a:rPr>
            <a:t>Fortalezas:</a:t>
          </a:r>
          <a:r>
            <a:rPr lang="es-ES" sz="3000" b="0" kern="1200">
              <a:latin typeface="Arial"/>
              <a:ea typeface="+mn-ea"/>
              <a:cs typeface="+mn-cs"/>
            </a:rPr>
            <a:t> Gestión centralizada de usuarios y permisos, SSO mejora la experiencia del usuario, alta disponibilidad gracias a la replicación</a:t>
          </a:r>
          <a:endParaRPr lang="es-ES" sz="3000" kern="1200">
            <a:ea typeface="+mn-ea"/>
            <a:cs typeface="+mn-cs"/>
          </a:endParaRPr>
        </a:p>
      </dsp:txBody>
      <dsp:txXfrm>
        <a:off x="104520" y="137467"/>
        <a:ext cx="8200720" cy="1932060"/>
      </dsp:txXfrm>
    </dsp:sp>
    <dsp:sp modelId="{A21F9B75-7F2B-44DA-94E0-0E0681A28441}">
      <dsp:nvSpPr>
        <dsp:cNvPr id="0" name=""/>
        <dsp:cNvSpPr/>
      </dsp:nvSpPr>
      <dsp:spPr>
        <a:xfrm>
          <a:off x="0" y="2260448"/>
          <a:ext cx="8409760" cy="21411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>
              <a:latin typeface="Arial"/>
              <a:ea typeface="+mn-ea"/>
              <a:cs typeface="+mn-cs"/>
            </a:rPr>
            <a:t>Limitaciones:</a:t>
          </a:r>
          <a:r>
            <a:rPr lang="es-ES" sz="3000" kern="1200">
              <a:latin typeface="Arial"/>
              <a:ea typeface="+mn-ea"/>
              <a:cs typeface="+mn-cs"/>
            </a:rPr>
            <a:t> Costes de licencia por exclusividad con </a:t>
          </a:r>
          <a:r>
            <a:rPr lang="es-ES" sz="3000" kern="1200" err="1">
              <a:latin typeface="Arial"/>
              <a:ea typeface="+mn-ea"/>
              <a:cs typeface="+mn-cs"/>
            </a:rPr>
            <a:t>windows</a:t>
          </a:r>
          <a:r>
            <a:rPr lang="es-ES" sz="3000" kern="1200">
              <a:latin typeface="Arial"/>
              <a:ea typeface="+mn-ea"/>
              <a:cs typeface="+mn-cs"/>
            </a:rPr>
            <a:t>, por su centralidad los errores de configuración son críticos, son servidores áltamente dependientes</a:t>
          </a:r>
          <a:endParaRPr lang="es-ES" sz="3000" kern="1200">
            <a:ea typeface="+mn-ea"/>
            <a:cs typeface="+mn-cs"/>
          </a:endParaRPr>
        </a:p>
      </dsp:txBody>
      <dsp:txXfrm>
        <a:off x="104520" y="2364968"/>
        <a:ext cx="8200720" cy="1932060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86C4D-87AC-4959-8982-208073959511}">
      <dsp:nvSpPr>
        <dsp:cNvPr id="0" name=""/>
        <dsp:cNvSpPr/>
      </dsp:nvSpPr>
      <dsp:spPr>
        <a:xfrm>
          <a:off x="1239190" y="2807"/>
          <a:ext cx="3691843" cy="221510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/>
            <a:t>Sirven contenido web (HTML, imágenes, CSS, JSON) via HTTP/HTTPS.</a:t>
          </a:r>
          <a:endParaRPr lang="es-EC" sz="3000" b="0" kern="1200"/>
        </a:p>
      </dsp:txBody>
      <dsp:txXfrm>
        <a:off x="1239190" y="2807"/>
        <a:ext cx="3691843" cy="2215106"/>
      </dsp:txXfrm>
    </dsp:sp>
    <dsp:sp modelId="{E8774CF5-CC4C-4E1F-8F54-CC83251166E7}">
      <dsp:nvSpPr>
        <dsp:cNvPr id="0" name=""/>
        <dsp:cNvSpPr/>
      </dsp:nvSpPr>
      <dsp:spPr>
        <a:xfrm>
          <a:off x="5300218" y="2807"/>
          <a:ext cx="3691843" cy="221510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Arial"/>
            </a:rPr>
            <a:t>Actúan como "repartidores de contenido"</a:t>
          </a:r>
        </a:p>
      </dsp:txBody>
      <dsp:txXfrm>
        <a:off x="5300218" y="2807"/>
        <a:ext cx="3691843" cy="2215106"/>
      </dsp:txXfrm>
    </dsp:sp>
    <dsp:sp modelId="{F75ABE3C-7F7A-4B3A-819A-01E9BEC63E2F}">
      <dsp:nvSpPr>
        <dsp:cNvPr id="0" name=""/>
        <dsp:cNvSpPr/>
      </dsp:nvSpPr>
      <dsp:spPr>
        <a:xfrm>
          <a:off x="1239190" y="2587097"/>
          <a:ext cx="3691843" cy="221510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0" kern="1200">
              <a:latin typeface="Arial"/>
            </a:rPr>
            <a:t>Modulares: extensiones para SSL</a:t>
          </a:r>
          <a:endParaRPr lang="es-ES" sz="3000" kern="1200"/>
        </a:p>
      </dsp:txBody>
      <dsp:txXfrm>
        <a:off x="1239190" y="2587097"/>
        <a:ext cx="3691843" cy="2215106"/>
      </dsp:txXfrm>
    </dsp:sp>
    <dsp:sp modelId="{91AE22B4-623F-4976-9B4B-AE84B5465F57}">
      <dsp:nvSpPr>
        <dsp:cNvPr id="0" name=""/>
        <dsp:cNvSpPr/>
      </dsp:nvSpPr>
      <dsp:spPr>
        <a:xfrm>
          <a:off x="5300218" y="2587097"/>
          <a:ext cx="3691843" cy="22151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err="1">
              <a:latin typeface="Arial"/>
            </a:rPr>
            <a:t>Petenece</a:t>
          </a:r>
          <a:r>
            <a:rPr lang="es-ES" sz="3000" kern="1200">
              <a:latin typeface="Arial"/>
            </a:rPr>
            <a:t> a la DMZ </a:t>
          </a:r>
        </a:p>
      </dsp:txBody>
      <dsp:txXfrm>
        <a:off x="5300218" y="2587097"/>
        <a:ext cx="3691843" cy="2215106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8E1FC4-2943-4F19-98E3-8D6EBD8932B8}">
      <dsp:nvSpPr>
        <dsp:cNvPr id="0" name=""/>
        <dsp:cNvSpPr/>
      </dsp:nvSpPr>
      <dsp:spPr>
        <a:xfrm>
          <a:off x="3096084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418331" y="2169839"/>
        <a:ext cx="35531" cy="7106"/>
      </dsp:txXfrm>
    </dsp:sp>
    <dsp:sp modelId="{239EC711-DF76-4503-89D0-8F97C23D090B}">
      <dsp:nvSpPr>
        <dsp:cNvPr id="0" name=""/>
        <dsp:cNvSpPr/>
      </dsp:nvSpPr>
      <dsp:spPr>
        <a:xfrm>
          <a:off x="8207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b="0" kern="1200"/>
            <a:t>Reciben peticiones HTTP/S y devuelven recursos (estáticos o dinámicos).</a:t>
          </a:r>
          <a:endParaRPr lang="es-EC" sz="2300" b="0" kern="1200">
            <a:solidFill>
              <a:srgbClr val="010000"/>
            </a:solidFill>
          </a:endParaRPr>
        </a:p>
      </dsp:txBody>
      <dsp:txXfrm>
        <a:off x="8207" y="1246489"/>
        <a:ext cx="3089676" cy="1853806"/>
      </dsp:txXfrm>
    </dsp:sp>
    <dsp:sp modelId="{9F7A7C3C-8D91-4E73-B82A-3868C2062089}">
      <dsp:nvSpPr>
        <dsp:cNvPr id="0" name=""/>
        <dsp:cNvSpPr/>
      </dsp:nvSpPr>
      <dsp:spPr>
        <a:xfrm>
          <a:off x="6896386" y="2127672"/>
          <a:ext cx="6800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025" y="45720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7218634" y="2169839"/>
        <a:ext cx="35531" cy="7106"/>
      </dsp:txXfrm>
    </dsp:sp>
    <dsp:sp modelId="{3728F0F6-1FAB-41BF-8255-C17017315B1F}">
      <dsp:nvSpPr>
        <dsp:cNvPr id="0" name=""/>
        <dsp:cNvSpPr/>
      </dsp:nvSpPr>
      <dsp:spPr>
        <a:xfrm>
          <a:off x="3808510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b="0" kern="1200">
              <a:solidFill>
                <a:srgbClr val="010000"/>
              </a:solidFill>
              <a:latin typeface="Arial"/>
              <a:cs typeface="Arial"/>
            </a:rPr>
            <a:t>Protocolo sin estado, facilita escalado</a:t>
          </a:r>
          <a:endParaRPr lang="es-ES" sz="2300" b="0" kern="1200">
            <a:solidFill>
              <a:srgbClr val="010000"/>
            </a:solidFill>
            <a:latin typeface="Arial"/>
            <a:cs typeface="Arial"/>
          </a:endParaRPr>
        </a:p>
      </dsp:txBody>
      <dsp:txXfrm>
        <a:off x="3808510" y="1246489"/>
        <a:ext cx="3089676" cy="1853806"/>
      </dsp:txXfrm>
    </dsp:sp>
    <dsp:sp modelId="{BE8A4694-CE57-4B02-979F-BDF5010A5A14}">
      <dsp:nvSpPr>
        <dsp:cNvPr id="0" name=""/>
        <dsp:cNvSpPr/>
      </dsp:nvSpPr>
      <dsp:spPr>
        <a:xfrm>
          <a:off x="7608812" y="1246489"/>
          <a:ext cx="3089676" cy="1853806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300" b="0" kern="1200">
              <a:solidFill>
                <a:srgbClr val="010000"/>
              </a:solidFill>
              <a:latin typeface="Arial"/>
              <a:cs typeface="Arial"/>
            </a:rPr>
            <a:t>Pueden delegar contenido dinámico a servidores de aplicaciones</a:t>
          </a:r>
        </a:p>
      </dsp:txBody>
      <dsp:txXfrm>
        <a:off x="7608812" y="1246489"/>
        <a:ext cx="3089676" cy="1853806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65427" y="-836934"/>
          <a:ext cx="6508370" cy="6508370"/>
        </a:xfrm>
        <a:prstGeom prst="blockArc">
          <a:avLst>
            <a:gd name="adj1" fmla="val 18900000"/>
            <a:gd name="adj2" fmla="val 2700000"/>
            <a:gd name="adj3" fmla="val 332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71028" y="483450"/>
          <a:ext cx="8261423" cy="9669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7477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b="0" kern="1200">
              <a:latin typeface="Arial"/>
            </a:rPr>
            <a:t>Multiplataforma: En Linux: Apache, </a:t>
          </a:r>
          <a:r>
            <a:rPr lang="es-EC" sz="3100" b="0" kern="1200" err="1">
              <a:latin typeface="Arial"/>
            </a:rPr>
            <a:t>Nginx</a:t>
          </a:r>
          <a:r>
            <a:rPr lang="es-EC" sz="3100" b="0" kern="1200">
              <a:latin typeface="Arial"/>
            </a:rPr>
            <a:t>. En Windows IIS</a:t>
          </a:r>
          <a:endParaRPr lang="es-EC" sz="3100" b="0" kern="1200"/>
        </a:p>
      </dsp:txBody>
      <dsp:txXfrm>
        <a:off x="671028" y="483450"/>
        <a:ext cx="8261423" cy="966900"/>
      </dsp:txXfrm>
    </dsp:sp>
    <dsp:sp modelId="{89658C38-E266-4608-8736-33D2DAA5BB68}">
      <dsp:nvSpPr>
        <dsp:cNvPr id="0" name=""/>
        <dsp:cNvSpPr/>
      </dsp:nvSpPr>
      <dsp:spPr>
        <a:xfrm>
          <a:off x="66716" y="362587"/>
          <a:ext cx="1208625" cy="12086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0552E-050E-4DDE-AFD4-83EBF508E7FE}">
      <dsp:nvSpPr>
        <dsp:cNvPr id="0" name=""/>
        <dsp:cNvSpPr/>
      </dsp:nvSpPr>
      <dsp:spPr>
        <a:xfrm>
          <a:off x="1022497" y="1933800"/>
          <a:ext cx="7909955" cy="96690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7477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Se integran con servidores de aplicaciones (PHP-FPM, ASP.NET)</a:t>
          </a:r>
          <a:endParaRPr lang="es-EC" sz="3100" kern="1200"/>
        </a:p>
      </dsp:txBody>
      <dsp:txXfrm>
        <a:off x="1022497" y="1933800"/>
        <a:ext cx="7909955" cy="966900"/>
      </dsp:txXfrm>
    </dsp:sp>
    <dsp:sp modelId="{022462DF-7227-4EEC-9753-2DEBC621D437}">
      <dsp:nvSpPr>
        <dsp:cNvPr id="0" name=""/>
        <dsp:cNvSpPr/>
      </dsp:nvSpPr>
      <dsp:spPr>
        <a:xfrm>
          <a:off x="418184" y="1812938"/>
          <a:ext cx="1208625" cy="12086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D95176A-4FE5-4CB8-9300-CCEBC9CE3261}">
      <dsp:nvSpPr>
        <dsp:cNvPr id="0" name=""/>
        <dsp:cNvSpPr/>
      </dsp:nvSpPr>
      <dsp:spPr>
        <a:xfrm>
          <a:off x="671028" y="3384151"/>
          <a:ext cx="8261423" cy="9669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7477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Trabajan con cachés, CDN y balanceadores de carga</a:t>
          </a:r>
          <a:endParaRPr lang="es-EC" sz="3100" kern="1200"/>
        </a:p>
      </dsp:txBody>
      <dsp:txXfrm>
        <a:off x="671028" y="3384151"/>
        <a:ext cx="8261423" cy="966900"/>
      </dsp:txXfrm>
    </dsp:sp>
    <dsp:sp modelId="{30683A3C-0A66-415F-BE92-B27B035E747B}">
      <dsp:nvSpPr>
        <dsp:cNvPr id="0" name=""/>
        <dsp:cNvSpPr/>
      </dsp:nvSpPr>
      <dsp:spPr>
        <a:xfrm>
          <a:off x="66716" y="3263288"/>
          <a:ext cx="1208625" cy="12086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80412" y="-839216"/>
          <a:ext cx="6526202" cy="6526202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4AB61-90C4-4DC4-99F5-8F939F48EF3E}">
      <dsp:nvSpPr>
        <dsp:cNvPr id="0" name=""/>
        <dsp:cNvSpPr/>
      </dsp:nvSpPr>
      <dsp:spPr>
        <a:xfrm>
          <a:off x="672870" y="484777"/>
          <a:ext cx="7344366" cy="96955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Cifran comunicaciones con SSL/TLS</a:t>
          </a:r>
          <a:endParaRPr lang="es-EC" sz="3100" kern="1200"/>
        </a:p>
      </dsp:txBody>
      <dsp:txXfrm>
        <a:off x="672870" y="484777"/>
        <a:ext cx="7344366" cy="969554"/>
      </dsp:txXfrm>
    </dsp:sp>
    <dsp:sp modelId="{89658C38-E266-4608-8736-33D2DAA5BB68}">
      <dsp:nvSpPr>
        <dsp:cNvPr id="0" name=""/>
        <dsp:cNvSpPr/>
      </dsp:nvSpPr>
      <dsp:spPr>
        <a:xfrm>
          <a:off x="66899" y="363582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480552E-050E-4DDE-AFD4-83EBF508E7FE}">
      <dsp:nvSpPr>
        <dsp:cNvPr id="0" name=""/>
        <dsp:cNvSpPr/>
      </dsp:nvSpPr>
      <dsp:spPr>
        <a:xfrm>
          <a:off x="1025303" y="1939108"/>
          <a:ext cx="6991933" cy="96955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Módulos de autenticación y cortafuegos de aplicaciones (WAF)</a:t>
          </a:r>
          <a:endParaRPr lang="es-EC" sz="3100" kern="1200"/>
        </a:p>
      </dsp:txBody>
      <dsp:txXfrm>
        <a:off x="1025303" y="1939108"/>
        <a:ext cx="6991933" cy="969554"/>
      </dsp:txXfrm>
    </dsp:sp>
    <dsp:sp modelId="{022462DF-7227-4EEC-9753-2DEBC621D437}">
      <dsp:nvSpPr>
        <dsp:cNvPr id="0" name=""/>
        <dsp:cNvSpPr/>
      </dsp:nvSpPr>
      <dsp:spPr>
        <a:xfrm>
          <a:off x="419332" y="1817913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D95176A-4FE5-4CB8-9300-CCEBC9CE3261}">
      <dsp:nvSpPr>
        <dsp:cNvPr id="0" name=""/>
        <dsp:cNvSpPr/>
      </dsp:nvSpPr>
      <dsp:spPr>
        <a:xfrm>
          <a:off x="672870" y="3393438"/>
          <a:ext cx="7344366" cy="96955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9583" tIns="78740" rIns="78740" bIns="7874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</a:rPr>
            <a:t>Filtrado de IP y limitación de tasa de solicitudes</a:t>
          </a:r>
          <a:endParaRPr lang="es-EC" sz="3100" kern="1200"/>
        </a:p>
      </dsp:txBody>
      <dsp:txXfrm>
        <a:off x="672870" y="3393438"/>
        <a:ext cx="7344366" cy="969554"/>
      </dsp:txXfrm>
    </dsp:sp>
    <dsp:sp modelId="{30683A3C-0A66-415F-BE92-B27B035E747B}">
      <dsp:nvSpPr>
        <dsp:cNvPr id="0" name=""/>
        <dsp:cNvSpPr/>
      </dsp:nvSpPr>
      <dsp:spPr>
        <a:xfrm>
          <a:off x="66899" y="3272244"/>
          <a:ext cx="1211942" cy="121194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11928-DC0C-47FD-B0C4-2F243E9B792A}">
      <dsp:nvSpPr>
        <dsp:cNvPr id="0" name=""/>
        <dsp:cNvSpPr/>
      </dsp:nvSpPr>
      <dsp:spPr>
        <a:xfrm>
          <a:off x="0" y="32947"/>
          <a:ext cx="8409760" cy="21411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>
              <a:latin typeface="Arial"/>
              <a:ea typeface="+mn-ea"/>
              <a:cs typeface="+mn-cs"/>
            </a:rPr>
            <a:t>Fortalezas:</a:t>
          </a:r>
          <a:r>
            <a:rPr lang="es-ES" sz="3000" b="0" kern="1200">
              <a:latin typeface="Arial"/>
              <a:ea typeface="+mn-ea"/>
              <a:cs typeface="+mn-cs"/>
            </a:rPr>
            <a:t> </a:t>
          </a:r>
          <a:r>
            <a:rPr lang="es-ES" sz="3000" kern="1200">
              <a:latin typeface="Arial"/>
              <a:ea typeface="+mn-ea"/>
              <a:cs typeface="+mn-cs"/>
            </a:rPr>
            <a:t>Son estables, de alto rendimiento, tienen flexibilidad mediante módulos y extensiones y gran compatibilidad con la comunidad de soporte</a:t>
          </a:r>
          <a:endParaRPr lang="es-ES" sz="3000" kern="1200">
            <a:ea typeface="+mn-ea"/>
            <a:cs typeface="+mn-cs"/>
          </a:endParaRPr>
        </a:p>
      </dsp:txBody>
      <dsp:txXfrm>
        <a:off x="104520" y="137467"/>
        <a:ext cx="8200720" cy="1932060"/>
      </dsp:txXfrm>
    </dsp:sp>
    <dsp:sp modelId="{A21F9B75-7F2B-44DA-94E0-0E0681A28441}">
      <dsp:nvSpPr>
        <dsp:cNvPr id="0" name=""/>
        <dsp:cNvSpPr/>
      </dsp:nvSpPr>
      <dsp:spPr>
        <a:xfrm>
          <a:off x="0" y="2260448"/>
          <a:ext cx="8409760" cy="21411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>
              <a:latin typeface="Arial"/>
              <a:ea typeface="+mn-ea"/>
              <a:cs typeface="+mn-cs"/>
            </a:rPr>
            <a:t>Limitaciones:</a:t>
          </a:r>
          <a:r>
            <a:rPr lang="es-ES" sz="3000" kern="1200">
              <a:latin typeface="Arial"/>
              <a:ea typeface="+mn-ea"/>
              <a:cs typeface="+mn-cs"/>
            </a:rPr>
            <a:t> Incapaces de manejar lógica de negocio compleja por si solos, requieren escalado para tráfico extremo</a:t>
          </a:r>
          <a:endParaRPr lang="es-ES" sz="3000" kern="1200">
            <a:ea typeface="+mn-ea"/>
            <a:cs typeface="+mn-cs"/>
          </a:endParaRPr>
        </a:p>
      </dsp:txBody>
      <dsp:txXfrm>
        <a:off x="104520" y="2364968"/>
        <a:ext cx="8200720" cy="19320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D427FE-A9E5-485E-944E-B5F91649AB56}">
      <dsp:nvSpPr>
        <dsp:cNvPr id="0" name=""/>
        <dsp:cNvSpPr/>
      </dsp:nvSpPr>
      <dsp:spPr>
        <a:xfrm>
          <a:off x="0" y="33322"/>
          <a:ext cx="8346324" cy="73007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Mail </a:t>
          </a:r>
          <a:r>
            <a:rPr lang="es-ES" sz="3200" kern="1200" err="1">
              <a:latin typeface="Arial"/>
              <a:ea typeface="+mn-ea"/>
              <a:cs typeface="Arial"/>
            </a:rPr>
            <a:t>Submission</a:t>
          </a:r>
          <a:r>
            <a:rPr lang="es-ES" sz="3200" kern="1200">
              <a:latin typeface="Arial"/>
              <a:ea typeface="+mn-ea"/>
              <a:cs typeface="Arial"/>
            </a:rPr>
            <a:t> </a:t>
          </a:r>
          <a:r>
            <a:rPr lang="es-ES" sz="3200" kern="1200" err="1">
              <a:latin typeface="Arial"/>
              <a:ea typeface="+mn-ea"/>
              <a:cs typeface="Arial"/>
            </a:rPr>
            <a:t>Agent</a:t>
          </a:r>
          <a:r>
            <a:rPr lang="es-ES" sz="3200" kern="1200">
              <a:latin typeface="Arial"/>
              <a:ea typeface="+mn-ea"/>
              <a:cs typeface="Arial"/>
            </a:rPr>
            <a:t>.</a:t>
          </a:r>
          <a:endParaRPr lang="es-ES" sz="3200" kern="1200">
            <a:ea typeface="+mn-ea"/>
            <a:cs typeface="Arial"/>
          </a:endParaRPr>
        </a:p>
      </dsp:txBody>
      <dsp:txXfrm>
        <a:off x="35640" y="68962"/>
        <a:ext cx="8275044" cy="658799"/>
      </dsp:txXfrm>
    </dsp:sp>
    <dsp:sp modelId="{2EA5F9FB-0847-477C-8F21-3201B87011AC}">
      <dsp:nvSpPr>
        <dsp:cNvPr id="0" name=""/>
        <dsp:cNvSpPr/>
      </dsp:nvSpPr>
      <dsp:spPr>
        <a:xfrm>
          <a:off x="0" y="855562"/>
          <a:ext cx="8346324" cy="730079"/>
        </a:xfrm>
        <a:prstGeom prst="roundRect">
          <a:avLst/>
        </a:prstGeom>
        <a:gradFill rotWithShape="0">
          <a:gsLst>
            <a:gs pos="0">
              <a:schemeClr val="accent4">
                <a:hueOff val="-1116192"/>
                <a:satOff val="6725"/>
                <a:lumOff val="539"/>
                <a:alphaOff val="0"/>
                <a:tint val="50000"/>
                <a:satMod val="300000"/>
              </a:schemeClr>
            </a:gs>
            <a:gs pos="35000">
              <a:schemeClr val="accent4">
                <a:hueOff val="-1116192"/>
                <a:satOff val="6725"/>
                <a:lumOff val="539"/>
                <a:alphaOff val="0"/>
                <a:tint val="37000"/>
                <a:satMod val="300000"/>
              </a:schemeClr>
            </a:gs>
            <a:gs pos="100000">
              <a:schemeClr val="accent4">
                <a:hueOff val="-1116192"/>
                <a:satOff val="6725"/>
                <a:lumOff val="53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Mail Transfer Agent.</a:t>
          </a:r>
          <a:endParaRPr lang="es-ES" sz="3200" kern="1200">
            <a:ea typeface="+mn-ea"/>
            <a:cs typeface="Arial"/>
          </a:endParaRPr>
        </a:p>
      </dsp:txBody>
      <dsp:txXfrm>
        <a:off x="35640" y="891202"/>
        <a:ext cx="8275044" cy="658799"/>
      </dsp:txXfrm>
    </dsp:sp>
    <dsp:sp modelId="{642EC606-6450-479C-ADE0-F3577B54607B}">
      <dsp:nvSpPr>
        <dsp:cNvPr id="0" name=""/>
        <dsp:cNvSpPr/>
      </dsp:nvSpPr>
      <dsp:spPr>
        <a:xfrm>
          <a:off x="0" y="1677802"/>
          <a:ext cx="8346324" cy="730079"/>
        </a:xfrm>
        <a:prstGeom prst="round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Verificación de Autenticidad.</a:t>
          </a:r>
          <a:endParaRPr lang="es-ES" sz="3200" kern="1200">
            <a:ea typeface="+mn-ea"/>
            <a:cs typeface="Arial"/>
          </a:endParaRPr>
        </a:p>
      </dsp:txBody>
      <dsp:txXfrm>
        <a:off x="35640" y="1713442"/>
        <a:ext cx="8275044" cy="658799"/>
      </dsp:txXfrm>
    </dsp:sp>
    <dsp:sp modelId="{F92A617C-D47C-47DE-951A-DD174578C727}">
      <dsp:nvSpPr>
        <dsp:cNvPr id="0" name=""/>
        <dsp:cNvSpPr/>
      </dsp:nvSpPr>
      <dsp:spPr>
        <a:xfrm>
          <a:off x="0" y="2500042"/>
          <a:ext cx="8346324" cy="730079"/>
        </a:xfrm>
        <a:prstGeom prst="roundRect">
          <a:avLst/>
        </a:prstGeom>
        <a:gradFill rotWithShape="0">
          <a:gsLst>
            <a:gs pos="0">
              <a:schemeClr val="accent4">
                <a:hueOff val="-3348577"/>
                <a:satOff val="20174"/>
                <a:lumOff val="1617"/>
                <a:alphaOff val="0"/>
                <a:tint val="50000"/>
                <a:satMod val="300000"/>
              </a:schemeClr>
            </a:gs>
            <a:gs pos="35000">
              <a:schemeClr val="accent4">
                <a:hueOff val="-3348577"/>
                <a:satOff val="20174"/>
                <a:lumOff val="1617"/>
                <a:alphaOff val="0"/>
                <a:tint val="37000"/>
                <a:satMod val="300000"/>
              </a:schemeClr>
            </a:gs>
            <a:gs pos="100000">
              <a:schemeClr val="accent4">
                <a:hueOff val="-3348577"/>
                <a:satOff val="20174"/>
                <a:lumOff val="161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Sincronización</a:t>
          </a:r>
          <a:endParaRPr lang="es-ES" sz="3200" kern="1200">
            <a:ea typeface="+mn-ea"/>
            <a:cs typeface="Arial"/>
          </a:endParaRPr>
        </a:p>
      </dsp:txBody>
      <dsp:txXfrm>
        <a:off x="35640" y="2535682"/>
        <a:ext cx="8275044" cy="658799"/>
      </dsp:txXfrm>
    </dsp:sp>
    <dsp:sp modelId="{7998E4EE-F6EB-4AFA-AA66-9FB6CDF85BFB}">
      <dsp:nvSpPr>
        <dsp:cNvPr id="0" name=""/>
        <dsp:cNvSpPr/>
      </dsp:nvSpPr>
      <dsp:spPr>
        <a:xfrm>
          <a:off x="0" y="3322282"/>
          <a:ext cx="8346324" cy="730079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>
              <a:latin typeface="Arial"/>
              <a:ea typeface="+mn-ea"/>
              <a:cs typeface="Arial"/>
            </a:rPr>
            <a:t>Protección de Redes con filtros</a:t>
          </a:r>
          <a:endParaRPr lang="es-ES" sz="3200" kern="1200">
            <a:ea typeface="+mn-ea"/>
            <a:cs typeface="Arial"/>
          </a:endParaRPr>
        </a:p>
      </dsp:txBody>
      <dsp:txXfrm>
        <a:off x="35640" y="3357922"/>
        <a:ext cx="8275044" cy="658799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8794D9-A245-4008-89FB-F0549F6702FD}">
      <dsp:nvSpPr>
        <dsp:cNvPr id="0" name=""/>
        <dsp:cNvSpPr/>
      </dsp:nvSpPr>
      <dsp:spPr>
        <a:xfrm>
          <a:off x="0" y="534361"/>
          <a:ext cx="8964808" cy="725399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Infringe accesibilidad a terceros no autorizados.</a:t>
          </a:r>
        </a:p>
      </dsp:txBody>
      <dsp:txXfrm>
        <a:off x="35411" y="569772"/>
        <a:ext cx="8893986" cy="654577"/>
      </dsp:txXfrm>
    </dsp:sp>
    <dsp:sp modelId="{49A80D2B-CF92-4948-B848-D0839E03515D}">
      <dsp:nvSpPr>
        <dsp:cNvPr id="0" name=""/>
        <dsp:cNvSpPr/>
      </dsp:nvSpPr>
      <dsp:spPr>
        <a:xfrm>
          <a:off x="0" y="1349041"/>
          <a:ext cx="8964808" cy="725399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1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1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1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+mn-cs"/>
            </a:rPr>
            <a:t>Almacena</a:t>
          </a:r>
          <a:r>
            <a:rPr lang="es-ES" sz="3100" kern="1200">
              <a:latin typeface="Arial"/>
              <a:ea typeface="+mn-ea"/>
              <a:cs typeface="Arial"/>
            </a:rPr>
            <a:t> archivos en caché.</a:t>
          </a:r>
          <a:endParaRPr lang="es-ES" sz="3100" kern="1200">
            <a:ea typeface="+mn-ea"/>
            <a:cs typeface="Arial"/>
          </a:endParaRPr>
        </a:p>
      </dsp:txBody>
      <dsp:txXfrm>
        <a:off x="35411" y="1384452"/>
        <a:ext cx="8893986" cy="654577"/>
      </dsp:txXfrm>
    </dsp:sp>
    <dsp:sp modelId="{51263A97-BC13-4468-9D60-798FB1734875}">
      <dsp:nvSpPr>
        <dsp:cNvPr id="0" name=""/>
        <dsp:cNvSpPr/>
      </dsp:nvSpPr>
      <dsp:spPr>
        <a:xfrm>
          <a:off x="0" y="2163721"/>
          <a:ext cx="8964808" cy="725399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2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2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2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Usa su propia IP en lugar de la tuya.</a:t>
          </a:r>
        </a:p>
      </dsp:txBody>
      <dsp:txXfrm>
        <a:off x="35411" y="2199132"/>
        <a:ext cx="8893986" cy="654577"/>
      </dsp:txXfrm>
    </dsp:sp>
    <dsp:sp modelId="{E6D27BB7-495C-4E14-BBB5-C8FD0927539F}">
      <dsp:nvSpPr>
        <dsp:cNvPr id="0" name=""/>
        <dsp:cNvSpPr/>
      </dsp:nvSpPr>
      <dsp:spPr>
        <a:xfrm>
          <a:off x="0" y="2978401"/>
          <a:ext cx="8964808" cy="725399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3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3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3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Se puede emplear en Linux, Windows y macOS.</a:t>
          </a:r>
        </a:p>
      </dsp:txBody>
      <dsp:txXfrm>
        <a:off x="35411" y="3013812"/>
        <a:ext cx="8893986" cy="654577"/>
      </dsp:txXfrm>
    </dsp:sp>
    <dsp:sp modelId="{54321B7A-E6D2-47CF-A49F-37A847A6295F}">
      <dsp:nvSpPr>
        <dsp:cNvPr id="0" name=""/>
        <dsp:cNvSpPr/>
      </dsp:nvSpPr>
      <dsp:spPr>
        <a:xfrm>
          <a:off x="0" y="3793081"/>
          <a:ext cx="8964808" cy="725399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4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4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4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Alojado en la zona desmilitarizada.</a:t>
          </a:r>
        </a:p>
      </dsp:txBody>
      <dsp:txXfrm>
        <a:off x="35411" y="3828492"/>
        <a:ext cx="8893986" cy="654577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B6E770-F65F-445A-B13D-74BBE59203B6}">
      <dsp:nvSpPr>
        <dsp:cNvPr id="0" name=""/>
        <dsp:cNvSpPr/>
      </dsp:nvSpPr>
      <dsp:spPr>
        <a:xfrm>
          <a:off x="489708" y="574"/>
          <a:ext cx="3165416" cy="1899249"/>
        </a:xfrm>
        <a:prstGeom prst="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shade val="5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000" kern="1200">
              <a:latin typeface="Arial"/>
            </a:rPr>
            <a:t>Abierto: Accesibilidad universal.</a:t>
          </a:r>
          <a:endParaRPr lang="es-EC" sz="3000" kern="1200"/>
        </a:p>
      </dsp:txBody>
      <dsp:txXfrm>
        <a:off x="489708" y="574"/>
        <a:ext cx="3165416" cy="1899249"/>
      </dsp:txXfrm>
    </dsp:sp>
    <dsp:sp modelId="{078175C7-9322-4352-9A8B-B7C897B022A2}">
      <dsp:nvSpPr>
        <dsp:cNvPr id="0" name=""/>
        <dsp:cNvSpPr/>
      </dsp:nvSpPr>
      <dsp:spPr>
        <a:xfrm>
          <a:off x="3971666" y="574"/>
          <a:ext cx="3165416" cy="1899249"/>
        </a:xfrm>
        <a:prstGeom prst="rect">
          <a:avLst/>
        </a:prstGeom>
        <a:gradFill rotWithShape="0">
          <a:gsLst>
            <a:gs pos="0">
              <a:schemeClr val="accent2">
                <a:shade val="50000"/>
                <a:hueOff val="-20742"/>
                <a:satOff val="-4204"/>
                <a:lumOff val="23125"/>
                <a:alphaOff val="0"/>
                <a:tint val="50000"/>
                <a:satMod val="300000"/>
              </a:schemeClr>
            </a:gs>
            <a:gs pos="35000">
              <a:schemeClr val="accent2">
                <a:shade val="50000"/>
                <a:hueOff val="-20742"/>
                <a:satOff val="-4204"/>
                <a:lumOff val="23125"/>
                <a:alphaOff val="0"/>
                <a:tint val="37000"/>
                <a:satMod val="300000"/>
              </a:schemeClr>
            </a:gs>
            <a:gs pos="100000">
              <a:schemeClr val="accent2">
                <a:shade val="50000"/>
                <a:hueOff val="-20742"/>
                <a:satOff val="-4204"/>
                <a:lumOff val="2312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000" kern="1200">
              <a:latin typeface="Arial"/>
              <a:cs typeface="Arial"/>
            </a:rPr>
            <a:t>Inverso: Redirige solicitudes a distintos servidores.</a:t>
          </a:r>
        </a:p>
      </dsp:txBody>
      <dsp:txXfrm>
        <a:off x="3971666" y="574"/>
        <a:ext cx="3165416" cy="1899249"/>
      </dsp:txXfrm>
    </dsp:sp>
    <dsp:sp modelId="{3E6289B1-9365-4F10-8EB6-067994CC1EF4}">
      <dsp:nvSpPr>
        <dsp:cNvPr id="0" name=""/>
        <dsp:cNvSpPr/>
      </dsp:nvSpPr>
      <dsp:spPr>
        <a:xfrm>
          <a:off x="489708" y="2216365"/>
          <a:ext cx="3165416" cy="1899249"/>
        </a:xfrm>
        <a:prstGeom prst="rect">
          <a:avLst/>
        </a:prstGeom>
        <a:gradFill rotWithShape="0">
          <a:gsLst>
            <a:gs pos="0">
              <a:schemeClr val="accent2">
                <a:shade val="50000"/>
                <a:hueOff val="-41484"/>
                <a:satOff val="-8409"/>
                <a:lumOff val="46251"/>
                <a:alphaOff val="0"/>
                <a:tint val="50000"/>
                <a:satMod val="300000"/>
              </a:schemeClr>
            </a:gs>
            <a:gs pos="35000">
              <a:schemeClr val="accent2">
                <a:shade val="50000"/>
                <a:hueOff val="-41484"/>
                <a:satOff val="-8409"/>
                <a:lumOff val="46251"/>
                <a:alphaOff val="0"/>
                <a:tint val="37000"/>
                <a:satMod val="300000"/>
              </a:schemeClr>
            </a:gs>
            <a:gs pos="100000">
              <a:schemeClr val="accent2">
                <a:shade val="50000"/>
                <a:hueOff val="-41484"/>
                <a:satOff val="-8409"/>
                <a:lumOff val="4625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000" kern="1200">
              <a:latin typeface="Arial"/>
              <a:cs typeface="Arial"/>
            </a:rPr>
            <a:t>Directo: Actúa para el cliente.</a:t>
          </a:r>
        </a:p>
      </dsp:txBody>
      <dsp:txXfrm>
        <a:off x="489708" y="2216365"/>
        <a:ext cx="3165416" cy="1899249"/>
      </dsp:txXfrm>
    </dsp:sp>
    <dsp:sp modelId="{28CBFC22-CE47-4C13-9D9E-35CADC12FFF5}">
      <dsp:nvSpPr>
        <dsp:cNvPr id="0" name=""/>
        <dsp:cNvSpPr/>
      </dsp:nvSpPr>
      <dsp:spPr>
        <a:xfrm>
          <a:off x="3971666" y="2216365"/>
          <a:ext cx="3165416" cy="1899249"/>
        </a:xfrm>
        <a:prstGeom prst="rect">
          <a:avLst/>
        </a:prstGeom>
        <a:gradFill rotWithShape="0">
          <a:gsLst>
            <a:gs pos="0">
              <a:schemeClr val="accent2">
                <a:shade val="50000"/>
                <a:hueOff val="-20742"/>
                <a:satOff val="-4204"/>
                <a:lumOff val="23125"/>
                <a:alphaOff val="0"/>
                <a:tint val="50000"/>
                <a:satMod val="300000"/>
              </a:schemeClr>
            </a:gs>
            <a:gs pos="35000">
              <a:schemeClr val="accent2">
                <a:shade val="50000"/>
                <a:hueOff val="-20742"/>
                <a:satOff val="-4204"/>
                <a:lumOff val="23125"/>
                <a:alphaOff val="0"/>
                <a:tint val="37000"/>
                <a:satMod val="300000"/>
              </a:schemeClr>
            </a:gs>
            <a:gs pos="100000">
              <a:schemeClr val="accent2">
                <a:shade val="50000"/>
                <a:hueOff val="-20742"/>
                <a:satOff val="-4204"/>
                <a:lumOff val="2312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000" kern="1200">
              <a:latin typeface="Arial"/>
              <a:cs typeface="Arial"/>
            </a:rPr>
            <a:t>NAP: Protege la red de accesos no autorizados.</a:t>
          </a:r>
        </a:p>
      </dsp:txBody>
      <dsp:txXfrm>
        <a:off x="3971666" y="2216365"/>
        <a:ext cx="3165416" cy="1899249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9DA4B-8C36-4446-9E98-7D52DC346D2F}">
      <dsp:nvSpPr>
        <dsp:cNvPr id="0" name=""/>
        <dsp:cNvSpPr/>
      </dsp:nvSpPr>
      <dsp:spPr>
        <a:xfrm>
          <a:off x="6549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rial"/>
              <a:ea typeface="+mn-ea"/>
              <a:cs typeface="Arial"/>
            </a:rPr>
            <a:t>Protege frente al malware.</a:t>
          </a:r>
        </a:p>
      </dsp:txBody>
      <dsp:txXfrm>
        <a:off x="40949" y="468426"/>
        <a:ext cx="1888725" cy="1105715"/>
      </dsp:txXfrm>
    </dsp:sp>
    <dsp:sp modelId="{BE6944C9-B0E3-438A-8032-8C8F8B5F1467}">
      <dsp:nvSpPr>
        <dsp:cNvPr id="0" name=""/>
        <dsp:cNvSpPr/>
      </dsp:nvSpPr>
      <dsp:spPr>
        <a:xfrm>
          <a:off x="2136336" y="778550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shade val="9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shade val="9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136336" y="875643"/>
        <a:ext cx="290497" cy="291280"/>
      </dsp:txXfrm>
    </dsp:sp>
    <dsp:sp modelId="{FF45205F-B836-45A6-8595-4067CBB586A9}">
      <dsp:nvSpPr>
        <dsp:cNvPr id="0" name=""/>
        <dsp:cNvSpPr/>
      </dsp:nvSpPr>
      <dsp:spPr>
        <a:xfrm>
          <a:off x="2747084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1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1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1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rial"/>
              <a:ea typeface="+mn-ea"/>
              <a:cs typeface="Arial"/>
            </a:rPr>
            <a:t>Oculta IP.</a:t>
          </a:r>
        </a:p>
      </dsp:txBody>
      <dsp:txXfrm>
        <a:off x="2781484" y="468426"/>
        <a:ext cx="1888725" cy="1105715"/>
      </dsp:txXfrm>
    </dsp:sp>
    <dsp:sp modelId="{FD322121-05C4-49F6-AF43-71F8456EAF2F}">
      <dsp:nvSpPr>
        <dsp:cNvPr id="0" name=""/>
        <dsp:cNvSpPr/>
      </dsp:nvSpPr>
      <dsp:spPr>
        <a:xfrm>
          <a:off x="4876871" y="778550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-13667"/>
                <a:satOff val="-2315"/>
                <a:lumOff val="10704"/>
                <a:alphaOff val="0"/>
                <a:tint val="50000"/>
                <a:satMod val="300000"/>
              </a:schemeClr>
            </a:gs>
            <a:gs pos="35000">
              <a:schemeClr val="accent2">
                <a:shade val="90000"/>
                <a:hueOff val="-13667"/>
                <a:satOff val="-2315"/>
                <a:lumOff val="10704"/>
                <a:alphaOff val="0"/>
                <a:tint val="37000"/>
                <a:satMod val="300000"/>
              </a:schemeClr>
            </a:gs>
            <a:gs pos="100000">
              <a:schemeClr val="accent2">
                <a:shade val="90000"/>
                <a:hueOff val="-13667"/>
                <a:satOff val="-2315"/>
                <a:lumOff val="1070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76871" y="875643"/>
        <a:ext cx="290497" cy="291280"/>
      </dsp:txXfrm>
    </dsp:sp>
    <dsp:sp modelId="{1F55DF76-F62B-4BE6-B247-C5DC1D132407}">
      <dsp:nvSpPr>
        <dsp:cNvPr id="0" name=""/>
        <dsp:cNvSpPr/>
      </dsp:nvSpPr>
      <dsp:spPr>
        <a:xfrm>
          <a:off x="5487619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2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2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2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rial"/>
              <a:ea typeface="+mn-ea"/>
              <a:cs typeface="+mn-cs"/>
            </a:rPr>
            <a:t>Privacidad y anonimato.</a:t>
          </a:r>
          <a:endParaRPr lang="es-ES" sz="1800" kern="1200">
            <a:ea typeface="+mn-ea"/>
            <a:cs typeface="+mn-cs"/>
          </a:endParaRPr>
        </a:p>
      </dsp:txBody>
      <dsp:txXfrm>
        <a:off x="5522019" y="468426"/>
        <a:ext cx="1888725" cy="1105715"/>
      </dsp:txXfrm>
    </dsp:sp>
    <dsp:sp modelId="{0F4D0451-EADA-4BC0-ACF8-349926520A04}">
      <dsp:nvSpPr>
        <dsp:cNvPr id="0" name=""/>
        <dsp:cNvSpPr/>
      </dsp:nvSpPr>
      <dsp:spPr>
        <a:xfrm rot="5400000">
          <a:off x="6258884" y="1745568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-27334"/>
                <a:satOff val="-4629"/>
                <a:lumOff val="21409"/>
                <a:alphaOff val="0"/>
                <a:tint val="50000"/>
                <a:satMod val="300000"/>
              </a:schemeClr>
            </a:gs>
            <a:gs pos="35000">
              <a:schemeClr val="accent2">
                <a:shade val="90000"/>
                <a:hueOff val="-27334"/>
                <a:satOff val="-4629"/>
                <a:lumOff val="21409"/>
                <a:alphaOff val="0"/>
                <a:tint val="37000"/>
                <a:satMod val="300000"/>
              </a:schemeClr>
            </a:gs>
            <a:gs pos="100000">
              <a:schemeClr val="accent2">
                <a:shade val="90000"/>
                <a:hueOff val="-27334"/>
                <a:satOff val="-4629"/>
                <a:lumOff val="2140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6320742" y="1780803"/>
        <a:ext cx="291280" cy="290497"/>
      </dsp:txXfrm>
    </dsp:sp>
    <dsp:sp modelId="{7A8619AD-93E7-479E-A524-C5AF10B51DA8}">
      <dsp:nvSpPr>
        <dsp:cNvPr id="0" name=""/>
        <dsp:cNvSpPr/>
      </dsp:nvSpPr>
      <dsp:spPr>
        <a:xfrm>
          <a:off x="5487619" y="2391551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3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3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3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rial"/>
              <a:ea typeface="+mn-ea"/>
              <a:cs typeface="+mn-cs"/>
            </a:rPr>
            <a:t>Poca seguridad en datos sensibles.</a:t>
          </a:r>
        </a:p>
      </dsp:txBody>
      <dsp:txXfrm>
        <a:off x="5522019" y="2425951"/>
        <a:ext cx="1888725" cy="1105715"/>
      </dsp:txXfrm>
    </dsp:sp>
    <dsp:sp modelId="{179685E9-391F-44EE-BDA6-2FD464905A00}">
      <dsp:nvSpPr>
        <dsp:cNvPr id="0" name=""/>
        <dsp:cNvSpPr/>
      </dsp:nvSpPr>
      <dsp:spPr>
        <a:xfrm rot="10800000">
          <a:off x="4900362" y="2736075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-41001"/>
                <a:satOff val="-6944"/>
                <a:lumOff val="32113"/>
                <a:alphaOff val="0"/>
                <a:tint val="50000"/>
                <a:satMod val="300000"/>
              </a:schemeClr>
            </a:gs>
            <a:gs pos="35000">
              <a:schemeClr val="accent2">
                <a:shade val="90000"/>
                <a:hueOff val="-41001"/>
                <a:satOff val="-6944"/>
                <a:lumOff val="32113"/>
                <a:alphaOff val="0"/>
                <a:tint val="37000"/>
                <a:satMod val="300000"/>
              </a:schemeClr>
            </a:gs>
            <a:gs pos="100000">
              <a:schemeClr val="accent2">
                <a:shade val="90000"/>
                <a:hueOff val="-41001"/>
                <a:satOff val="-6944"/>
                <a:lumOff val="3211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024860" y="2833168"/>
        <a:ext cx="290497" cy="291280"/>
      </dsp:txXfrm>
    </dsp:sp>
    <dsp:sp modelId="{558BD4E8-8D50-43BC-96D4-04C056B8E6C3}">
      <dsp:nvSpPr>
        <dsp:cNvPr id="0" name=""/>
        <dsp:cNvSpPr/>
      </dsp:nvSpPr>
      <dsp:spPr>
        <a:xfrm>
          <a:off x="2747084" y="2391551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40000"/>
                <a:tint val="50000"/>
                <a:satMod val="300000"/>
              </a:schemeClr>
            </a:gs>
            <a:gs pos="35000">
              <a:schemeClr val="accent2">
                <a:alpha val="90000"/>
                <a:hueOff val="0"/>
                <a:satOff val="0"/>
                <a:lumOff val="0"/>
                <a:alphaOff val="-40000"/>
                <a:tint val="37000"/>
                <a:satMod val="3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4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>
              <a:latin typeface="Arial"/>
              <a:ea typeface="+mn-ea"/>
              <a:cs typeface="+mn-cs"/>
            </a:rPr>
            <a:t>Proxys gratuitos pueden registrar tus actividades.</a:t>
          </a:r>
        </a:p>
      </dsp:txBody>
      <dsp:txXfrm>
        <a:off x="2781484" y="2425951"/>
        <a:ext cx="1888725" cy="1105715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8794D9-A245-4008-89FB-F0549F6702FD}">
      <dsp:nvSpPr>
        <dsp:cNvPr id="0" name=""/>
        <dsp:cNvSpPr/>
      </dsp:nvSpPr>
      <dsp:spPr>
        <a:xfrm>
          <a:off x="0" y="225188"/>
          <a:ext cx="8409760" cy="725399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alpha val="9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Filtrado de paquetes.</a:t>
          </a:r>
        </a:p>
      </dsp:txBody>
      <dsp:txXfrm>
        <a:off x="35411" y="260599"/>
        <a:ext cx="8338938" cy="654577"/>
      </dsp:txXfrm>
    </dsp:sp>
    <dsp:sp modelId="{D937CB01-D2D4-46A2-A50F-75FA60EF6A31}">
      <dsp:nvSpPr>
        <dsp:cNvPr id="0" name=""/>
        <dsp:cNvSpPr/>
      </dsp:nvSpPr>
      <dsp:spPr>
        <a:xfrm>
          <a:off x="0" y="1039868"/>
          <a:ext cx="8409760" cy="725399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10000"/>
                <a:tint val="50000"/>
                <a:satMod val="300000"/>
              </a:schemeClr>
            </a:gs>
            <a:gs pos="35000">
              <a:schemeClr val="accent3">
                <a:alpha val="90000"/>
                <a:hueOff val="0"/>
                <a:satOff val="0"/>
                <a:lumOff val="0"/>
                <a:alphaOff val="-10000"/>
                <a:tint val="37000"/>
                <a:satMod val="3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1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Arial"/>
            </a:rPr>
            <a:t>Inspección de estado.</a:t>
          </a:r>
        </a:p>
      </dsp:txBody>
      <dsp:txXfrm>
        <a:off x="35411" y="1075279"/>
        <a:ext cx="8338938" cy="654577"/>
      </dsp:txXfrm>
    </dsp:sp>
    <dsp:sp modelId="{7490D395-165A-4D45-8F1B-F9413555DC59}">
      <dsp:nvSpPr>
        <dsp:cNvPr id="0" name=""/>
        <dsp:cNvSpPr/>
      </dsp:nvSpPr>
      <dsp:spPr>
        <a:xfrm>
          <a:off x="0" y="1854548"/>
          <a:ext cx="8409760" cy="725399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50000"/>
                <a:satMod val="300000"/>
              </a:schemeClr>
            </a:gs>
            <a:gs pos="35000">
              <a:schemeClr val="accent3">
                <a:alpha val="90000"/>
                <a:hueOff val="0"/>
                <a:satOff val="0"/>
                <a:lumOff val="0"/>
                <a:alphaOff val="-20000"/>
                <a:tint val="37000"/>
                <a:satMod val="3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+mn-cs"/>
            </a:rPr>
            <a:t>Registro y monitoreo.</a:t>
          </a:r>
        </a:p>
      </dsp:txBody>
      <dsp:txXfrm>
        <a:off x="35411" y="1889959"/>
        <a:ext cx="8338938" cy="654577"/>
      </dsp:txXfrm>
    </dsp:sp>
    <dsp:sp modelId="{0687467A-41E9-4990-B187-CE34844CABD3}">
      <dsp:nvSpPr>
        <dsp:cNvPr id="0" name=""/>
        <dsp:cNvSpPr/>
      </dsp:nvSpPr>
      <dsp:spPr>
        <a:xfrm>
          <a:off x="0" y="2669228"/>
          <a:ext cx="8409760" cy="725399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30000"/>
                <a:tint val="50000"/>
                <a:satMod val="300000"/>
              </a:schemeClr>
            </a:gs>
            <a:gs pos="35000">
              <a:schemeClr val="accent3">
                <a:alpha val="90000"/>
                <a:hueOff val="0"/>
                <a:satOff val="0"/>
                <a:lumOff val="0"/>
                <a:alphaOff val="-30000"/>
                <a:tint val="37000"/>
                <a:satMod val="3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3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+mn-cs"/>
            </a:rPr>
            <a:t>Windows Firewall, </a:t>
          </a:r>
          <a:r>
            <a:rPr lang="es-ES" sz="3100" kern="1200" err="1">
              <a:latin typeface="Arial"/>
              <a:ea typeface="+mn-ea"/>
              <a:cs typeface="+mn-cs"/>
            </a:rPr>
            <a:t>IPFire</a:t>
          </a:r>
          <a:r>
            <a:rPr lang="es-ES" sz="3100" kern="1200">
              <a:latin typeface="Arial"/>
              <a:ea typeface="+mn-ea"/>
              <a:cs typeface="+mn-cs"/>
            </a:rPr>
            <a:t> (Linux), etc.</a:t>
          </a:r>
        </a:p>
      </dsp:txBody>
      <dsp:txXfrm>
        <a:off x="35411" y="2704639"/>
        <a:ext cx="8338938" cy="654577"/>
      </dsp:txXfrm>
    </dsp:sp>
    <dsp:sp modelId="{E6CBE96D-2952-4059-9D55-FC93B1086DA9}">
      <dsp:nvSpPr>
        <dsp:cNvPr id="0" name=""/>
        <dsp:cNvSpPr/>
      </dsp:nvSpPr>
      <dsp:spPr>
        <a:xfrm>
          <a:off x="0" y="3483908"/>
          <a:ext cx="8409760" cy="725399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50000"/>
                <a:satMod val="300000"/>
              </a:schemeClr>
            </a:gs>
            <a:gs pos="35000">
              <a:schemeClr val="accent3">
                <a:alpha val="90000"/>
                <a:hueOff val="0"/>
                <a:satOff val="0"/>
                <a:lumOff val="0"/>
                <a:alphaOff val="-40000"/>
                <a:tint val="37000"/>
                <a:satMod val="3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ea typeface="+mn-ea"/>
              <a:cs typeface="+mn-cs"/>
            </a:rPr>
            <a:t>Alojado entre la DMZ y el Internet/red interna.</a:t>
          </a:r>
        </a:p>
      </dsp:txBody>
      <dsp:txXfrm>
        <a:off x="35411" y="3519319"/>
        <a:ext cx="8338938" cy="654577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BFC22-CE47-4C13-9D9E-35CADC12FFF5}">
      <dsp:nvSpPr>
        <dsp:cNvPr id="0" name=""/>
        <dsp:cNvSpPr/>
      </dsp:nvSpPr>
      <dsp:spPr>
        <a:xfrm>
          <a:off x="1171" y="1123978"/>
          <a:ext cx="4567097" cy="274025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500" kern="1200">
              <a:latin typeface="Arial"/>
            </a:rPr>
            <a:t>Red</a:t>
          </a:r>
          <a:r>
            <a:rPr lang="es-EC" sz="3500" kern="1200">
              <a:latin typeface="Arial"/>
              <a:cs typeface="Arial"/>
            </a:rPr>
            <a:t>: </a:t>
          </a:r>
          <a:r>
            <a:rPr lang="es-EC" sz="3500" kern="1200">
              <a:latin typeface="Calibri"/>
              <a:ea typeface="Calibri"/>
              <a:cs typeface="Calibri"/>
            </a:rPr>
            <a:t>Implican el uso de uno o más firewalls entre las redes externas y redes internas privadas.</a:t>
          </a:r>
        </a:p>
      </dsp:txBody>
      <dsp:txXfrm>
        <a:off x="1171" y="1123978"/>
        <a:ext cx="4567097" cy="2740258"/>
      </dsp:txXfrm>
    </dsp:sp>
    <dsp:sp modelId="{2798B6B0-28EA-4E3C-906C-516B6E03112A}">
      <dsp:nvSpPr>
        <dsp:cNvPr id="0" name=""/>
        <dsp:cNvSpPr/>
      </dsp:nvSpPr>
      <dsp:spPr>
        <a:xfrm>
          <a:off x="5024978" y="1123978"/>
          <a:ext cx="4567097" cy="274025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500" kern="1200">
              <a:latin typeface="Calibri"/>
              <a:ea typeface="Calibri"/>
              <a:cs typeface="Calibri"/>
            </a:rPr>
            <a:t>Host: Requieren el uso de firewalls en dispositivos de usuario individuales y otros puntos de conexión.</a:t>
          </a:r>
        </a:p>
      </dsp:txBody>
      <dsp:txXfrm>
        <a:off x="5024978" y="1123978"/>
        <a:ext cx="4567097" cy="2740258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9DA4B-8C36-4446-9E98-7D52DC346D2F}">
      <dsp:nvSpPr>
        <dsp:cNvPr id="0" name=""/>
        <dsp:cNvSpPr/>
      </dsp:nvSpPr>
      <dsp:spPr>
        <a:xfrm>
          <a:off x="6549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Arial"/>
              <a:ea typeface="+mn-ea"/>
              <a:cs typeface="Arial"/>
            </a:rPr>
            <a:t>Monitorea el tráfico de red.</a:t>
          </a:r>
        </a:p>
      </dsp:txBody>
      <dsp:txXfrm>
        <a:off x="40949" y="468426"/>
        <a:ext cx="1888725" cy="1105715"/>
      </dsp:txXfrm>
    </dsp:sp>
    <dsp:sp modelId="{BE6944C9-B0E3-438A-8032-8C8F8B5F1467}">
      <dsp:nvSpPr>
        <dsp:cNvPr id="0" name=""/>
        <dsp:cNvSpPr/>
      </dsp:nvSpPr>
      <dsp:spPr>
        <a:xfrm>
          <a:off x="2136336" y="778550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136336" y="875643"/>
        <a:ext cx="290497" cy="291280"/>
      </dsp:txXfrm>
    </dsp:sp>
    <dsp:sp modelId="{FF45205F-B836-45A6-8595-4067CBB586A9}">
      <dsp:nvSpPr>
        <dsp:cNvPr id="0" name=""/>
        <dsp:cNvSpPr/>
      </dsp:nvSpPr>
      <dsp:spPr>
        <a:xfrm>
          <a:off x="2747084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Arial"/>
              <a:ea typeface="+mn-ea"/>
              <a:cs typeface="Arial"/>
            </a:rPr>
            <a:t>Protección contra virus y malware.</a:t>
          </a:r>
        </a:p>
      </dsp:txBody>
      <dsp:txXfrm>
        <a:off x="2781484" y="468426"/>
        <a:ext cx="1888725" cy="1105715"/>
      </dsp:txXfrm>
    </dsp:sp>
    <dsp:sp modelId="{FD322121-05C4-49F6-AF43-71F8456EAF2F}">
      <dsp:nvSpPr>
        <dsp:cNvPr id="0" name=""/>
        <dsp:cNvSpPr/>
      </dsp:nvSpPr>
      <dsp:spPr>
        <a:xfrm>
          <a:off x="4876871" y="778550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876871" y="875643"/>
        <a:ext cx="290497" cy="291280"/>
      </dsp:txXfrm>
    </dsp:sp>
    <dsp:sp modelId="{1F55DF76-F62B-4BE6-B247-C5DC1D132407}">
      <dsp:nvSpPr>
        <dsp:cNvPr id="0" name=""/>
        <dsp:cNvSpPr/>
      </dsp:nvSpPr>
      <dsp:spPr>
        <a:xfrm>
          <a:off x="5487619" y="434026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Arial"/>
              <a:ea typeface="+mn-ea"/>
              <a:cs typeface="+mn-cs"/>
            </a:rPr>
            <a:t>Control de acceso.</a:t>
          </a:r>
          <a:endParaRPr lang="es-ES" sz="2400" kern="1200">
            <a:ea typeface="+mn-ea"/>
            <a:cs typeface="+mn-cs"/>
          </a:endParaRPr>
        </a:p>
      </dsp:txBody>
      <dsp:txXfrm>
        <a:off x="5522019" y="468426"/>
        <a:ext cx="1888725" cy="1105715"/>
      </dsp:txXfrm>
    </dsp:sp>
    <dsp:sp modelId="{0F4D0451-EADA-4BC0-ACF8-349926520A04}">
      <dsp:nvSpPr>
        <dsp:cNvPr id="0" name=""/>
        <dsp:cNvSpPr/>
      </dsp:nvSpPr>
      <dsp:spPr>
        <a:xfrm rot="5400000">
          <a:off x="6258884" y="1745568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6320742" y="1780803"/>
        <a:ext cx="291280" cy="290497"/>
      </dsp:txXfrm>
    </dsp:sp>
    <dsp:sp modelId="{7A8619AD-93E7-479E-A524-C5AF10B51DA8}">
      <dsp:nvSpPr>
        <dsp:cNvPr id="0" name=""/>
        <dsp:cNvSpPr/>
      </dsp:nvSpPr>
      <dsp:spPr>
        <a:xfrm>
          <a:off x="5487619" y="2391551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Arial"/>
              <a:ea typeface="+mn-ea"/>
              <a:cs typeface="+mn-cs"/>
            </a:rPr>
            <a:t>Altos costos.</a:t>
          </a:r>
        </a:p>
      </dsp:txBody>
      <dsp:txXfrm>
        <a:off x="5522019" y="2425951"/>
        <a:ext cx="1888725" cy="1105715"/>
      </dsp:txXfrm>
    </dsp:sp>
    <dsp:sp modelId="{179685E9-391F-44EE-BDA6-2FD464905A00}">
      <dsp:nvSpPr>
        <dsp:cNvPr id="0" name=""/>
        <dsp:cNvSpPr/>
      </dsp:nvSpPr>
      <dsp:spPr>
        <a:xfrm rot="10800000">
          <a:off x="4900362" y="2736075"/>
          <a:ext cx="414995" cy="485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5024860" y="2833168"/>
        <a:ext cx="290497" cy="291280"/>
      </dsp:txXfrm>
    </dsp:sp>
    <dsp:sp modelId="{558BD4E8-8D50-43BC-96D4-04C056B8E6C3}">
      <dsp:nvSpPr>
        <dsp:cNvPr id="0" name=""/>
        <dsp:cNvSpPr/>
      </dsp:nvSpPr>
      <dsp:spPr>
        <a:xfrm>
          <a:off x="2747084" y="2391551"/>
          <a:ext cx="1957525" cy="11745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Arial"/>
              <a:ea typeface="+mn-ea"/>
              <a:cs typeface="+mn-cs"/>
            </a:rPr>
            <a:t>Consume recursos y RAM.</a:t>
          </a:r>
        </a:p>
      </dsp:txBody>
      <dsp:txXfrm>
        <a:off x="2781484" y="2425951"/>
        <a:ext cx="1888725" cy="1105715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8794D9-A245-4008-89FB-F0549F6702FD}">
      <dsp:nvSpPr>
        <dsp:cNvPr id="0" name=""/>
        <dsp:cNvSpPr/>
      </dsp:nvSpPr>
      <dsp:spPr>
        <a:xfrm>
          <a:off x="0" y="5639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Administra colas de impresión y prioridades.</a:t>
          </a:r>
        </a:p>
      </dsp:txBody>
      <dsp:txXfrm>
        <a:off x="24559" y="588507"/>
        <a:ext cx="8360642" cy="453982"/>
      </dsp:txXfrm>
    </dsp:sp>
    <dsp:sp modelId="{D937CB01-D2D4-46A2-A50F-75FA60EF6A31}">
      <dsp:nvSpPr>
        <dsp:cNvPr id="0" name=""/>
        <dsp:cNvSpPr/>
      </dsp:nvSpPr>
      <dsp:spPr>
        <a:xfrm>
          <a:off x="0" y="11246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2250053"/>
                <a:satOff val="-3376"/>
                <a:lumOff val="-549"/>
                <a:alphaOff val="0"/>
                <a:tint val="50000"/>
                <a:satMod val="300000"/>
              </a:schemeClr>
            </a:gs>
            <a:gs pos="35000">
              <a:schemeClr val="accent3">
                <a:hueOff val="2250053"/>
                <a:satOff val="-3376"/>
                <a:lumOff val="-549"/>
                <a:alphaOff val="0"/>
                <a:tint val="37000"/>
                <a:satMod val="300000"/>
              </a:schemeClr>
            </a:gs>
            <a:gs pos="100000">
              <a:schemeClr val="accent3">
                <a:hueOff val="2250053"/>
                <a:satOff val="-3376"/>
                <a:lumOff val="-54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Supervisa el estado de impresoras y trabajos pendientes.</a:t>
          </a:r>
        </a:p>
      </dsp:txBody>
      <dsp:txXfrm>
        <a:off x="24559" y="1149207"/>
        <a:ext cx="8360642" cy="453982"/>
      </dsp:txXfrm>
    </dsp:sp>
    <dsp:sp modelId="{7490D395-165A-4D45-8F1B-F9413555DC59}">
      <dsp:nvSpPr>
        <dsp:cNvPr id="0" name=""/>
        <dsp:cNvSpPr/>
      </dsp:nvSpPr>
      <dsp:spPr>
        <a:xfrm>
          <a:off x="0" y="16853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4500106"/>
                <a:satOff val="-6752"/>
                <a:lumOff val="-1098"/>
                <a:alphaOff val="0"/>
                <a:tint val="50000"/>
                <a:satMod val="300000"/>
              </a:schemeClr>
            </a:gs>
            <a:gs pos="35000">
              <a:schemeClr val="accent3">
                <a:hueOff val="4500106"/>
                <a:satOff val="-6752"/>
                <a:lumOff val="-1098"/>
                <a:alphaOff val="0"/>
                <a:tint val="37000"/>
                <a:satMod val="300000"/>
              </a:schemeClr>
            </a:gs>
            <a:gs pos="100000">
              <a:schemeClr val="accent3">
                <a:hueOff val="4500106"/>
                <a:satOff val="-6752"/>
                <a:lumOff val="-109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Permite compartir impresoras entre varios equipos.</a:t>
          </a:r>
        </a:p>
      </dsp:txBody>
      <dsp:txXfrm>
        <a:off x="24559" y="1709907"/>
        <a:ext cx="8360642" cy="453982"/>
      </dsp:txXfrm>
    </dsp:sp>
    <dsp:sp modelId="{0687467A-41E9-4990-B187-CE34844CABD3}">
      <dsp:nvSpPr>
        <dsp:cNvPr id="0" name=""/>
        <dsp:cNvSpPr/>
      </dsp:nvSpPr>
      <dsp:spPr>
        <a:xfrm>
          <a:off x="0" y="22460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6750158"/>
                <a:satOff val="-10128"/>
                <a:lumOff val="-1647"/>
                <a:alphaOff val="0"/>
                <a:tint val="50000"/>
                <a:satMod val="300000"/>
              </a:schemeClr>
            </a:gs>
            <a:gs pos="35000">
              <a:schemeClr val="accent3">
                <a:hueOff val="6750158"/>
                <a:satOff val="-10128"/>
                <a:lumOff val="-1647"/>
                <a:alphaOff val="0"/>
                <a:tint val="37000"/>
                <a:satMod val="300000"/>
              </a:schemeClr>
            </a:gs>
            <a:gs pos="100000">
              <a:schemeClr val="accent3">
                <a:hueOff val="6750158"/>
                <a:satOff val="-10128"/>
                <a:lumOff val="-164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Compatible con distintos protocolos (IPP, SMB, LPD).</a:t>
          </a:r>
        </a:p>
      </dsp:txBody>
      <dsp:txXfrm>
        <a:off x="24559" y="2270607"/>
        <a:ext cx="8360642" cy="453982"/>
      </dsp:txXfrm>
    </dsp:sp>
    <dsp:sp modelId="{45775DD0-F45E-4845-A3CC-B0FAB65DE7A0}">
      <dsp:nvSpPr>
        <dsp:cNvPr id="0" name=""/>
        <dsp:cNvSpPr/>
      </dsp:nvSpPr>
      <dsp:spPr>
        <a:xfrm>
          <a:off x="0" y="28067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9000211"/>
                <a:satOff val="-13504"/>
                <a:lumOff val="-2196"/>
                <a:alphaOff val="0"/>
                <a:tint val="50000"/>
                <a:satMod val="300000"/>
              </a:schemeClr>
            </a:gs>
            <a:gs pos="35000">
              <a:schemeClr val="accent3">
                <a:hueOff val="9000211"/>
                <a:satOff val="-13504"/>
                <a:lumOff val="-2196"/>
                <a:alphaOff val="0"/>
                <a:tint val="37000"/>
                <a:satMod val="300000"/>
              </a:schemeClr>
            </a:gs>
            <a:gs pos="100000">
              <a:schemeClr val="accent3">
                <a:hueOff val="9000211"/>
                <a:satOff val="-13504"/>
                <a:lumOff val="-219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>
              <a:ea typeface="+mn-ea"/>
              <a:cs typeface="+mn-cs"/>
            </a:rPr>
            <a:t>Registra actividad para control administrativo.</a:t>
          </a:r>
        </a:p>
      </dsp:txBody>
      <dsp:txXfrm>
        <a:off x="24559" y="2831307"/>
        <a:ext cx="8360642" cy="453982"/>
      </dsp:txXfrm>
    </dsp:sp>
    <dsp:sp modelId="{3C614A9B-FECC-9E49-B379-9B73B838BE8C}">
      <dsp:nvSpPr>
        <dsp:cNvPr id="0" name=""/>
        <dsp:cNvSpPr/>
      </dsp:nvSpPr>
      <dsp:spPr>
        <a:xfrm>
          <a:off x="0" y="3367448"/>
          <a:ext cx="8409760" cy="5031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US" sz="2000" kern="1200">
              <a:ea typeface="+mn-ea"/>
              <a:cs typeface="+mn-cs"/>
            </a:rPr>
            <a:t>Se ubican principalmente en la </a:t>
          </a:r>
          <a:r>
            <a:rPr lang="es-US" sz="2000" kern="1200" err="1">
              <a:ea typeface="+mn-ea"/>
              <a:cs typeface="+mn-cs"/>
            </a:rPr>
            <a:t>Support</a:t>
          </a:r>
          <a:r>
            <a:rPr lang="es-US" sz="2000" kern="1200">
              <a:ea typeface="+mn-ea"/>
              <a:cs typeface="+mn-cs"/>
            </a:rPr>
            <a:t> Network (Red de Soporte TI),</a:t>
          </a:r>
          <a:endParaRPr lang="es-ES" sz="2000" kern="1200">
            <a:ea typeface="+mn-ea"/>
            <a:cs typeface="+mn-cs"/>
          </a:endParaRPr>
        </a:p>
      </dsp:txBody>
      <dsp:txXfrm>
        <a:off x="24559" y="3392007"/>
        <a:ext cx="8360642" cy="453982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FAF3C8-7ABC-4F06-B1F6-B89D3B7BC708}">
      <dsp:nvSpPr>
        <dsp:cNvPr id="0" name=""/>
        <dsp:cNvSpPr/>
      </dsp:nvSpPr>
      <dsp:spPr>
        <a:xfrm>
          <a:off x="3040051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6193" y="1674085"/>
        <a:ext cx="34888" cy="6977"/>
      </dsp:txXfrm>
    </dsp:sp>
    <dsp:sp modelId="{6291C5AD-EDD6-4660-BFF0-8BD9495671C9}">
      <dsp:nvSpPr>
        <dsp:cNvPr id="0" name=""/>
        <dsp:cNvSpPr/>
      </dsp:nvSpPr>
      <dsp:spPr>
        <a:xfrm>
          <a:off x="8059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/>
            <a:t>Los clientes envían las tareas al servidor.</a:t>
          </a:r>
          <a:endParaRPr lang="es-EC" sz="2000" kern="1200">
            <a:latin typeface="Arial"/>
          </a:endParaRPr>
        </a:p>
      </dsp:txBody>
      <dsp:txXfrm>
        <a:off x="8059" y="767436"/>
        <a:ext cx="3033792" cy="1820275"/>
      </dsp:txXfrm>
    </dsp:sp>
    <dsp:sp modelId="{29274102-B5F7-4D80-ADE7-13097066DCFE}">
      <dsp:nvSpPr>
        <dsp:cNvPr id="0" name=""/>
        <dsp:cNvSpPr/>
      </dsp:nvSpPr>
      <dsp:spPr>
        <a:xfrm>
          <a:off x="6771616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7757" y="1674085"/>
        <a:ext cx="34888" cy="6977"/>
      </dsp:txXfrm>
    </dsp:sp>
    <dsp:sp modelId="{E53A0C28-756E-4B6B-BE33-2BED3C4E8F90}">
      <dsp:nvSpPr>
        <dsp:cNvPr id="0" name=""/>
        <dsp:cNvSpPr/>
      </dsp:nvSpPr>
      <dsp:spPr>
        <a:xfrm>
          <a:off x="3739623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/>
            <a:t>El servidor organiza las peticiones, almacena temporalmente los documentos y los envía a la impresora correspondiente.</a:t>
          </a:r>
        </a:p>
      </dsp:txBody>
      <dsp:txXfrm>
        <a:off x="3739623" y="767436"/>
        <a:ext cx="3033792" cy="1820275"/>
      </dsp:txXfrm>
    </dsp:sp>
    <dsp:sp modelId="{9017F2B8-E22A-4D8B-AD9D-1A801D4BD144}">
      <dsp:nvSpPr>
        <dsp:cNvPr id="0" name=""/>
        <dsp:cNvSpPr/>
      </dsp:nvSpPr>
      <dsp:spPr>
        <a:xfrm>
          <a:off x="7471188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000" kern="1200"/>
            <a:t>Reduce la carga en las estaciones de trabajo.</a:t>
          </a:r>
        </a:p>
      </dsp:txBody>
      <dsp:txXfrm>
        <a:off x="7471188" y="767436"/>
        <a:ext cx="3033792" cy="1820275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8B97A-25E2-47D5-AD96-CF6444ABA86F}">
      <dsp:nvSpPr>
        <dsp:cNvPr id="0" name=""/>
        <dsp:cNvSpPr/>
      </dsp:nvSpPr>
      <dsp:spPr>
        <a:xfrm rot="16200000">
          <a:off x="2104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latin typeface="Arial"/>
              <a:cs typeface="Arial"/>
            </a:rPr>
            <a:t>Linux (</a:t>
          </a:r>
          <a:r>
            <a:rPr lang="es-EC" sz="3600" b="1" kern="1200"/>
            <a:t>CUPS</a:t>
          </a:r>
          <a:r>
            <a:rPr lang="es-EC" sz="3600" kern="1200">
              <a:latin typeface="Arial"/>
              <a:cs typeface="Arial"/>
            </a:rPr>
            <a:t>)</a:t>
          </a:r>
          <a:endParaRPr lang="es-ES" sz="3600" kern="1200">
            <a:latin typeface="Arial"/>
            <a:cs typeface="Arial"/>
          </a:endParaRPr>
        </a:p>
      </dsp:txBody>
      <dsp:txXfrm rot="5400000">
        <a:off x="2104" y="736024"/>
        <a:ext cx="2426931" cy="1470867"/>
      </dsp:txXfrm>
    </dsp:sp>
    <dsp:sp modelId="{BB9EB80D-7A7C-48D6-A6E7-2A5FCD4FDE88}">
      <dsp:nvSpPr>
        <dsp:cNvPr id="0" name=""/>
        <dsp:cNvSpPr/>
      </dsp:nvSpPr>
      <dsp:spPr>
        <a:xfrm rot="5400000">
          <a:off x="4540225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latin typeface="Arial"/>
              <a:cs typeface="Arial"/>
            </a:rPr>
            <a:t>Windows Server</a:t>
          </a:r>
        </a:p>
      </dsp:txBody>
      <dsp:txXfrm rot="-5400000">
        <a:off x="5055028" y="736025"/>
        <a:ext cx="2426931" cy="1470867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85BCF-ACEE-48B4-8C6F-0FE98A965B0B}">
      <dsp:nvSpPr>
        <dsp:cNvPr id="0" name=""/>
        <dsp:cNvSpPr/>
      </dsp:nvSpPr>
      <dsp:spPr>
        <a:xfrm>
          <a:off x="0" y="288097"/>
          <a:ext cx="8409760" cy="12285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>
              <a:ea typeface="+mn-ea"/>
              <a:cs typeface="+mn-cs"/>
            </a:rPr>
            <a:t>Seguridad: autenticación de usuarios, cifrado de datos, control de acceso y auditoría.</a:t>
          </a:r>
          <a:endParaRPr lang="es-ES" sz="3000" kern="1200">
            <a:latin typeface="Arial"/>
            <a:ea typeface="+mn-ea"/>
            <a:cs typeface="+mn-cs"/>
          </a:endParaRPr>
        </a:p>
      </dsp:txBody>
      <dsp:txXfrm>
        <a:off x="59970" y="348067"/>
        <a:ext cx="8289820" cy="1108560"/>
      </dsp:txXfrm>
    </dsp:sp>
    <dsp:sp modelId="{29F11928-DC0C-47FD-B0C4-2F243E9B792A}">
      <dsp:nvSpPr>
        <dsp:cNvPr id="0" name=""/>
        <dsp:cNvSpPr/>
      </dsp:nvSpPr>
      <dsp:spPr>
        <a:xfrm>
          <a:off x="0" y="1602997"/>
          <a:ext cx="8409760" cy="12285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>
              <a:ea typeface="+mn-ea"/>
              <a:cs typeface="+mn-cs"/>
            </a:rPr>
            <a:t>Fortalezas: administración centralizada, control de costos, gestión de colas.</a:t>
          </a:r>
        </a:p>
      </dsp:txBody>
      <dsp:txXfrm>
        <a:off x="59970" y="1662967"/>
        <a:ext cx="8289820" cy="1108560"/>
      </dsp:txXfrm>
    </dsp:sp>
    <dsp:sp modelId="{AD7B1CD7-D18D-46BA-9CD5-E24B6D77B51C}">
      <dsp:nvSpPr>
        <dsp:cNvPr id="0" name=""/>
        <dsp:cNvSpPr/>
      </dsp:nvSpPr>
      <dsp:spPr>
        <a:xfrm>
          <a:off x="0" y="2917898"/>
          <a:ext cx="8409760" cy="12285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>
              <a:ea typeface="+mn-ea"/>
              <a:cs typeface="+mn-cs"/>
            </a:rPr>
            <a:t>Limitaciones: dependencia del servidor, posible cuello de botella si hay exceso de tareas.</a:t>
          </a:r>
        </a:p>
      </dsp:txBody>
      <dsp:txXfrm>
        <a:off x="59970" y="2977868"/>
        <a:ext cx="8289820" cy="11085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C2AFC5-1FC4-43C6-A2BC-44D89AA8A527}">
      <dsp:nvSpPr>
        <dsp:cNvPr id="0" name=""/>
        <dsp:cNvSpPr/>
      </dsp:nvSpPr>
      <dsp:spPr>
        <a:xfrm>
          <a:off x="1808490" y="-80842"/>
          <a:ext cx="3613347" cy="3613347"/>
        </a:xfrm>
        <a:prstGeom prst="circularArrow">
          <a:avLst>
            <a:gd name="adj1" fmla="val 4668"/>
            <a:gd name="adj2" fmla="val 272909"/>
            <a:gd name="adj3" fmla="val 12932235"/>
            <a:gd name="adj4" fmla="val 17962448"/>
            <a:gd name="adj5" fmla="val 4847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8D62E6E-D2C6-4D54-B105-A04BDA2F9FC9}">
      <dsp:nvSpPr>
        <dsp:cNvPr id="0" name=""/>
        <dsp:cNvSpPr/>
      </dsp:nvSpPr>
      <dsp:spPr>
        <a:xfrm>
          <a:off x="2443060" y="206"/>
          <a:ext cx="2344207" cy="117210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  <a:cs typeface="Arial"/>
            </a:rPr>
            <a:t>Linux</a:t>
          </a:r>
          <a:endParaRPr lang="es-ES" sz="3100" kern="1200">
            <a:latin typeface="Arial"/>
            <a:cs typeface="Arial"/>
          </a:endParaRPr>
        </a:p>
      </dsp:txBody>
      <dsp:txXfrm>
        <a:off x="2500277" y="57423"/>
        <a:ext cx="2229773" cy="1057669"/>
      </dsp:txXfrm>
    </dsp:sp>
    <dsp:sp modelId="{1ABF3604-FF4A-4ED7-81F5-49F3F5FFE485}">
      <dsp:nvSpPr>
        <dsp:cNvPr id="0" name=""/>
        <dsp:cNvSpPr/>
      </dsp:nvSpPr>
      <dsp:spPr>
        <a:xfrm>
          <a:off x="3740491" y="1297638"/>
          <a:ext cx="2344207" cy="1172103"/>
        </a:xfrm>
        <a:prstGeom prst="roundRect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tint val="50000"/>
                <a:satMod val="300000"/>
              </a:schemeClr>
            </a:gs>
            <a:gs pos="35000">
              <a:schemeClr val="accent3">
                <a:hueOff val="3750088"/>
                <a:satOff val="-5627"/>
                <a:lumOff val="-915"/>
                <a:alphaOff val="0"/>
                <a:tint val="37000"/>
                <a:satMod val="30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  <a:cs typeface="Arial"/>
            </a:rPr>
            <a:t>Windows Server</a:t>
          </a:r>
        </a:p>
      </dsp:txBody>
      <dsp:txXfrm>
        <a:off x="3797708" y="1354855"/>
        <a:ext cx="2229773" cy="1057669"/>
      </dsp:txXfrm>
    </dsp:sp>
    <dsp:sp modelId="{D6C0C8B2-003B-4C84-84C4-2618B83B00CE}">
      <dsp:nvSpPr>
        <dsp:cNvPr id="0" name=""/>
        <dsp:cNvSpPr/>
      </dsp:nvSpPr>
      <dsp:spPr>
        <a:xfrm>
          <a:off x="2443060" y="2595069"/>
          <a:ext cx="2344207" cy="1172103"/>
        </a:xfrm>
        <a:prstGeom prst="roundRect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tint val="50000"/>
                <a:satMod val="300000"/>
              </a:schemeClr>
            </a:gs>
            <a:gs pos="35000">
              <a:schemeClr val="accent3">
                <a:hueOff val="7500176"/>
                <a:satOff val="-11253"/>
                <a:lumOff val="-1830"/>
                <a:alphaOff val="0"/>
                <a:tint val="37000"/>
                <a:satMod val="30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100" kern="1200">
              <a:latin typeface="Arial"/>
              <a:cs typeface="Arial"/>
            </a:rPr>
            <a:t>BSD</a:t>
          </a:r>
        </a:p>
      </dsp:txBody>
      <dsp:txXfrm>
        <a:off x="2500277" y="2652286"/>
        <a:ext cx="2229773" cy="1057669"/>
      </dsp:txXfrm>
    </dsp:sp>
    <dsp:sp modelId="{7508B3D0-5864-4747-A8B3-1DF8F35FF644}">
      <dsp:nvSpPr>
        <dsp:cNvPr id="0" name=""/>
        <dsp:cNvSpPr/>
      </dsp:nvSpPr>
      <dsp:spPr>
        <a:xfrm>
          <a:off x="1145628" y="1297638"/>
          <a:ext cx="2344207" cy="1172103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>
              <a:latin typeface="Arial"/>
              <a:cs typeface="Arial"/>
            </a:rPr>
            <a:t>Webmail</a:t>
          </a:r>
        </a:p>
      </dsp:txBody>
      <dsp:txXfrm>
        <a:off x="1202845" y="1354855"/>
        <a:ext cx="2229773" cy="1057669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37CB01-D2D4-46A2-A50F-75FA60EF6A31}">
      <dsp:nvSpPr>
        <dsp:cNvPr id="0" name=""/>
        <dsp:cNvSpPr/>
      </dsp:nvSpPr>
      <dsp:spPr>
        <a:xfrm>
          <a:off x="0" y="646612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>
              <a:ea typeface="+mn-ea"/>
              <a:cs typeface="+mn-cs"/>
            </a:rPr>
            <a:t>Soporte para múltiples cámaras y resoluciones.</a:t>
          </a:r>
        </a:p>
      </dsp:txBody>
      <dsp:txXfrm>
        <a:off x="23331" y="669943"/>
        <a:ext cx="8363098" cy="431283"/>
      </dsp:txXfrm>
    </dsp:sp>
    <dsp:sp modelId="{0687467A-41E9-4990-B187-CE34844CABD3}">
      <dsp:nvSpPr>
        <dsp:cNvPr id="0" name=""/>
        <dsp:cNvSpPr/>
      </dsp:nvSpPr>
      <dsp:spPr>
        <a:xfrm>
          <a:off x="0" y="1179278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2250053"/>
                <a:satOff val="-3376"/>
                <a:lumOff val="-549"/>
                <a:alphaOff val="0"/>
                <a:tint val="50000"/>
                <a:satMod val="300000"/>
              </a:schemeClr>
            </a:gs>
            <a:gs pos="35000">
              <a:schemeClr val="accent3">
                <a:hueOff val="2250053"/>
                <a:satOff val="-3376"/>
                <a:lumOff val="-549"/>
                <a:alphaOff val="0"/>
                <a:tint val="37000"/>
                <a:satMod val="300000"/>
              </a:schemeClr>
            </a:gs>
            <a:gs pos="100000">
              <a:schemeClr val="accent3">
                <a:hueOff val="2250053"/>
                <a:satOff val="-3376"/>
                <a:lumOff val="-54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>
              <a:ea typeface="+mn-ea"/>
              <a:cs typeface="+mn-cs"/>
            </a:rPr>
            <a:t>Grabación continua o basada en eventos (movimiento, alarma).</a:t>
          </a:r>
        </a:p>
      </dsp:txBody>
      <dsp:txXfrm>
        <a:off x="23331" y="1202609"/>
        <a:ext cx="8363098" cy="431283"/>
      </dsp:txXfrm>
    </dsp:sp>
    <dsp:sp modelId="{359E4E25-4EF2-4D9C-A4BF-06062D8FB528}">
      <dsp:nvSpPr>
        <dsp:cNvPr id="0" name=""/>
        <dsp:cNvSpPr/>
      </dsp:nvSpPr>
      <dsp:spPr>
        <a:xfrm>
          <a:off x="0" y="1711942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4500106"/>
                <a:satOff val="-6752"/>
                <a:lumOff val="-1098"/>
                <a:alphaOff val="0"/>
                <a:tint val="50000"/>
                <a:satMod val="300000"/>
              </a:schemeClr>
            </a:gs>
            <a:gs pos="35000">
              <a:schemeClr val="accent3">
                <a:hueOff val="4500106"/>
                <a:satOff val="-6752"/>
                <a:lumOff val="-1098"/>
                <a:alphaOff val="0"/>
                <a:tint val="37000"/>
                <a:satMod val="300000"/>
              </a:schemeClr>
            </a:gs>
            <a:gs pos="100000">
              <a:schemeClr val="accent3">
                <a:hueOff val="4500106"/>
                <a:satOff val="-6752"/>
                <a:lumOff val="-109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>
              <a:ea typeface="+mn-ea"/>
              <a:cs typeface="+mn-cs"/>
            </a:rPr>
            <a:t>Acceso remoto mediante aplicaciones o navegadores.</a:t>
          </a:r>
        </a:p>
      </dsp:txBody>
      <dsp:txXfrm>
        <a:off x="23331" y="1735273"/>
        <a:ext cx="8363098" cy="431283"/>
      </dsp:txXfrm>
    </dsp:sp>
    <dsp:sp modelId="{46F26D98-AAFF-0841-9501-A64C9024BECF}">
      <dsp:nvSpPr>
        <dsp:cNvPr id="0" name=""/>
        <dsp:cNvSpPr/>
      </dsp:nvSpPr>
      <dsp:spPr>
        <a:xfrm>
          <a:off x="0" y="2244608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6750158"/>
                <a:satOff val="-10128"/>
                <a:lumOff val="-1647"/>
                <a:alphaOff val="0"/>
                <a:tint val="50000"/>
                <a:satMod val="300000"/>
              </a:schemeClr>
            </a:gs>
            <a:gs pos="35000">
              <a:schemeClr val="accent3">
                <a:hueOff val="6750158"/>
                <a:satOff val="-10128"/>
                <a:lumOff val="-1647"/>
                <a:alphaOff val="0"/>
                <a:tint val="37000"/>
                <a:satMod val="300000"/>
              </a:schemeClr>
            </a:gs>
            <a:gs pos="100000">
              <a:schemeClr val="accent3">
                <a:hueOff val="6750158"/>
                <a:satOff val="-10128"/>
                <a:lumOff val="-164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>
              <a:ea typeface="+mn-ea"/>
              <a:cs typeface="+mn-cs"/>
            </a:rPr>
            <a:t>RTSP, ONVIF, HTTPS, VPN</a:t>
          </a:r>
        </a:p>
      </dsp:txBody>
      <dsp:txXfrm>
        <a:off x="23331" y="2267939"/>
        <a:ext cx="8363098" cy="431283"/>
      </dsp:txXfrm>
    </dsp:sp>
    <dsp:sp modelId="{45775DD0-F45E-4845-A3CC-B0FAB65DE7A0}">
      <dsp:nvSpPr>
        <dsp:cNvPr id="0" name=""/>
        <dsp:cNvSpPr/>
      </dsp:nvSpPr>
      <dsp:spPr>
        <a:xfrm>
          <a:off x="0" y="2777273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9000211"/>
                <a:satOff val="-13504"/>
                <a:lumOff val="-2196"/>
                <a:alphaOff val="0"/>
                <a:tint val="50000"/>
                <a:satMod val="300000"/>
              </a:schemeClr>
            </a:gs>
            <a:gs pos="35000">
              <a:schemeClr val="accent3">
                <a:hueOff val="9000211"/>
                <a:satOff val="-13504"/>
                <a:lumOff val="-2196"/>
                <a:alphaOff val="0"/>
                <a:tint val="37000"/>
                <a:satMod val="300000"/>
              </a:schemeClr>
            </a:gs>
            <a:gs pos="100000">
              <a:schemeClr val="accent3">
                <a:hueOff val="9000211"/>
                <a:satOff val="-13504"/>
                <a:lumOff val="-219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>
              <a:ea typeface="+mn-ea"/>
              <a:cs typeface="+mn-cs"/>
            </a:rPr>
            <a:t>Interfaz gráfica para monitoreo, búsqueda y reproducción de grabaciones.</a:t>
          </a:r>
        </a:p>
      </dsp:txBody>
      <dsp:txXfrm>
        <a:off x="23331" y="2800604"/>
        <a:ext cx="8363098" cy="431283"/>
      </dsp:txXfrm>
    </dsp:sp>
    <dsp:sp modelId="{8F75D753-6A27-B747-ABF4-8C19E737FA5A}">
      <dsp:nvSpPr>
        <dsp:cNvPr id="0" name=""/>
        <dsp:cNvSpPr/>
      </dsp:nvSpPr>
      <dsp:spPr>
        <a:xfrm>
          <a:off x="0" y="3309937"/>
          <a:ext cx="8409760" cy="477945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US" sz="1900" kern="1200">
              <a:ea typeface="+mn-ea"/>
              <a:cs typeface="+mn-cs"/>
            </a:rPr>
            <a:t>Se ubican dentro de la Management Network (Red de Gestión y Monitoreo). </a:t>
          </a:r>
          <a:endParaRPr lang="es-ES" sz="1900" kern="1200">
            <a:ea typeface="+mn-ea"/>
            <a:cs typeface="+mn-cs"/>
          </a:endParaRPr>
        </a:p>
      </dsp:txBody>
      <dsp:txXfrm>
        <a:off x="23331" y="3333268"/>
        <a:ext cx="8363098" cy="431283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FAF3C8-7ABC-4F06-B1F6-B89D3B7BC708}">
      <dsp:nvSpPr>
        <dsp:cNvPr id="0" name=""/>
        <dsp:cNvSpPr/>
      </dsp:nvSpPr>
      <dsp:spPr>
        <a:xfrm>
          <a:off x="3040051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6193" y="1674085"/>
        <a:ext cx="34888" cy="6977"/>
      </dsp:txXfrm>
    </dsp:sp>
    <dsp:sp modelId="{6291C5AD-EDD6-4660-BFF0-8BD9495671C9}">
      <dsp:nvSpPr>
        <dsp:cNvPr id="0" name=""/>
        <dsp:cNvSpPr/>
      </dsp:nvSpPr>
      <dsp:spPr>
        <a:xfrm>
          <a:off x="8059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100" kern="1200"/>
            <a:t>Las cámaras IP transmiten video al servidor mediante la red LAN o Internet.</a:t>
          </a:r>
        </a:p>
      </dsp:txBody>
      <dsp:txXfrm>
        <a:off x="8059" y="767436"/>
        <a:ext cx="3033792" cy="1820275"/>
      </dsp:txXfrm>
    </dsp:sp>
    <dsp:sp modelId="{29274102-B5F7-4D80-ADE7-13097066DCFE}">
      <dsp:nvSpPr>
        <dsp:cNvPr id="0" name=""/>
        <dsp:cNvSpPr/>
      </dsp:nvSpPr>
      <dsp:spPr>
        <a:xfrm>
          <a:off x="6771616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7757" y="1674085"/>
        <a:ext cx="34888" cy="6977"/>
      </dsp:txXfrm>
    </dsp:sp>
    <dsp:sp modelId="{E53A0C28-756E-4B6B-BE33-2BED3C4E8F90}">
      <dsp:nvSpPr>
        <dsp:cNvPr id="0" name=""/>
        <dsp:cNvSpPr/>
      </dsp:nvSpPr>
      <dsp:spPr>
        <a:xfrm>
          <a:off x="3739623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100" kern="1200"/>
            <a:t>El servidor almacena, comprime y gestiona los flujos de video.</a:t>
          </a:r>
        </a:p>
      </dsp:txBody>
      <dsp:txXfrm>
        <a:off x="3739623" y="767436"/>
        <a:ext cx="3033792" cy="1820275"/>
      </dsp:txXfrm>
    </dsp:sp>
    <dsp:sp modelId="{9017F2B8-E22A-4D8B-AD9D-1A801D4BD144}">
      <dsp:nvSpPr>
        <dsp:cNvPr id="0" name=""/>
        <dsp:cNvSpPr/>
      </dsp:nvSpPr>
      <dsp:spPr>
        <a:xfrm>
          <a:off x="7471188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100" kern="1200"/>
            <a:t>En sistemas NVR, todo se procesa digitalmente; en DVR, se requiere conversión de señal analógica</a:t>
          </a:r>
        </a:p>
      </dsp:txBody>
      <dsp:txXfrm>
        <a:off x="7471188" y="767436"/>
        <a:ext cx="3033792" cy="1820275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8B97A-25E2-47D5-AD96-CF6444ABA86F}">
      <dsp:nvSpPr>
        <dsp:cNvPr id="0" name=""/>
        <dsp:cNvSpPr/>
      </dsp:nvSpPr>
      <dsp:spPr>
        <a:xfrm rot="16200000">
          <a:off x="2104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latin typeface="Arial"/>
              <a:cs typeface="Arial"/>
            </a:rPr>
            <a:t>Linux (</a:t>
          </a:r>
          <a:r>
            <a:rPr lang="es-EC" sz="3600" b="1" kern="1200"/>
            <a:t>CUPS</a:t>
          </a:r>
          <a:r>
            <a:rPr lang="es-EC" sz="3600" kern="1200">
              <a:latin typeface="Arial"/>
              <a:cs typeface="Arial"/>
            </a:rPr>
            <a:t>)</a:t>
          </a:r>
          <a:endParaRPr lang="es-ES" sz="3600" kern="1200">
            <a:solidFill>
              <a:srgbClr val="000000"/>
            </a:solidFill>
            <a:latin typeface="Arial"/>
            <a:cs typeface="Arial"/>
          </a:endParaRPr>
        </a:p>
      </dsp:txBody>
      <dsp:txXfrm rot="5400000">
        <a:off x="2104" y="736024"/>
        <a:ext cx="2426931" cy="1470867"/>
      </dsp:txXfrm>
    </dsp:sp>
    <dsp:sp modelId="{BB9EB80D-7A7C-48D6-A6E7-2A5FCD4FDE88}">
      <dsp:nvSpPr>
        <dsp:cNvPr id="0" name=""/>
        <dsp:cNvSpPr/>
      </dsp:nvSpPr>
      <dsp:spPr>
        <a:xfrm rot="5400000">
          <a:off x="4540225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sp:txBody>
      <dsp:txXfrm rot="-5400000">
        <a:off x="5055028" y="736025"/>
        <a:ext cx="2426931" cy="1470867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85BCF-ACEE-48B4-8C6F-0FE98A965B0B}">
      <dsp:nvSpPr>
        <dsp:cNvPr id="0" name=""/>
        <dsp:cNvSpPr/>
      </dsp:nvSpPr>
      <dsp:spPr>
        <a:xfrm>
          <a:off x="0" y="33763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Seguridad:</a:t>
          </a:r>
          <a:r>
            <a:rPr lang="es-ES" sz="2500" kern="1200">
              <a:ea typeface="+mn-ea"/>
              <a:cs typeface="+mn-cs"/>
            </a:rPr>
            <a:t> cifrado de datos, autenticación de usuarios, respaldo de grabaciones y control de accesos.</a:t>
          </a:r>
        </a:p>
      </dsp:txBody>
      <dsp:txXfrm>
        <a:off x="68716" y="102479"/>
        <a:ext cx="8272328" cy="1270224"/>
      </dsp:txXfrm>
    </dsp:sp>
    <dsp:sp modelId="{29F11928-DC0C-47FD-B0C4-2F243E9B792A}">
      <dsp:nvSpPr>
        <dsp:cNvPr id="0" name=""/>
        <dsp:cNvSpPr/>
      </dsp:nvSpPr>
      <dsp:spPr>
        <a:xfrm>
          <a:off x="0" y="1513419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Fortalezas:</a:t>
          </a:r>
          <a:r>
            <a:rPr lang="es-ES" sz="2500" kern="1200">
              <a:ea typeface="+mn-ea"/>
              <a:cs typeface="+mn-cs"/>
            </a:rPr>
            <a:t> monitoreo en tiempo real, evidencia visual, análisis inteligente (detección facial, movimiento, IA).</a:t>
          </a:r>
        </a:p>
      </dsp:txBody>
      <dsp:txXfrm>
        <a:off x="68716" y="1582135"/>
        <a:ext cx="8272328" cy="1270224"/>
      </dsp:txXfrm>
    </dsp:sp>
    <dsp:sp modelId="{AD7B1CD7-D18D-46BA-9CD5-E24B6D77B51C}">
      <dsp:nvSpPr>
        <dsp:cNvPr id="0" name=""/>
        <dsp:cNvSpPr/>
      </dsp:nvSpPr>
      <dsp:spPr>
        <a:xfrm>
          <a:off x="0" y="2993076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Limitaciones:</a:t>
          </a:r>
          <a:r>
            <a:rPr lang="es-ES" sz="2500" kern="1200">
              <a:ea typeface="+mn-ea"/>
              <a:cs typeface="+mn-cs"/>
            </a:rPr>
            <a:t> alto consumo de red, necesidad de gran capacidad de almacenamiento y mantenimiento constante.</a:t>
          </a:r>
        </a:p>
      </dsp:txBody>
      <dsp:txXfrm>
        <a:off x="68716" y="3061792"/>
        <a:ext cx="8272328" cy="1270224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5495781" y="-841557"/>
          <a:ext cx="6544492" cy="6544492"/>
        </a:xfrm>
        <a:prstGeom prst="blockArc">
          <a:avLst>
            <a:gd name="adj1" fmla="val 18900000"/>
            <a:gd name="adj2" fmla="val 2700000"/>
            <a:gd name="adj3" fmla="val 330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500AD-F455-4DB6-9538-5615BEC1168F}">
      <dsp:nvSpPr>
        <dsp:cNvPr id="0" name=""/>
        <dsp:cNvSpPr/>
      </dsp:nvSpPr>
      <dsp:spPr>
        <a:xfrm>
          <a:off x="674759" y="486137"/>
          <a:ext cx="8581805" cy="97227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63500" rIns="63500" bIns="6350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latin typeface="Times New Roman"/>
              <a:cs typeface="Times New Roman"/>
            </a:rPr>
            <a:t>Sistema de gestión, almacenamiento y procesamiento de datos geoespaciales.</a:t>
          </a:r>
          <a:endParaRPr lang="es-MX" sz="2500" kern="1200">
            <a:latin typeface="Times New Roman"/>
            <a:cs typeface="Times New Roman"/>
          </a:endParaRPr>
        </a:p>
      </dsp:txBody>
      <dsp:txXfrm>
        <a:off x="674759" y="486137"/>
        <a:ext cx="8581805" cy="972275"/>
      </dsp:txXfrm>
    </dsp:sp>
    <dsp:sp modelId="{9753F69D-82D5-4AF4-9F82-F092FE20EF64}">
      <dsp:nvSpPr>
        <dsp:cNvPr id="0" name=""/>
        <dsp:cNvSpPr/>
      </dsp:nvSpPr>
      <dsp:spPr>
        <a:xfrm>
          <a:off x="67087" y="364603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C65E507-FC15-46ED-962A-01D45E9940B5}">
      <dsp:nvSpPr>
        <dsp:cNvPr id="0" name=""/>
        <dsp:cNvSpPr/>
      </dsp:nvSpPr>
      <dsp:spPr>
        <a:xfrm>
          <a:off x="1028181" y="1944551"/>
          <a:ext cx="8228383" cy="972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latin typeface="Times New Roman"/>
              <a:cs typeface="Times New Roman"/>
            </a:rPr>
            <a:t>Permite el acceso de manera fácil y concurrente de varios usuarios a datos cartográficos.</a:t>
          </a:r>
          <a:endParaRPr lang="es-MX" sz="2500" kern="1200">
            <a:latin typeface="Times New Roman"/>
            <a:cs typeface="Times New Roman"/>
          </a:endParaRPr>
        </a:p>
      </dsp:txBody>
      <dsp:txXfrm>
        <a:off x="1028181" y="1944551"/>
        <a:ext cx="8228383" cy="972275"/>
      </dsp:txXfrm>
    </dsp:sp>
    <dsp:sp modelId="{AE3EBC51-3BD1-471E-B3E2-93635B2C0E6A}">
      <dsp:nvSpPr>
        <dsp:cNvPr id="0" name=""/>
        <dsp:cNvSpPr/>
      </dsp:nvSpPr>
      <dsp:spPr>
        <a:xfrm>
          <a:off x="420509" y="1823016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B242F06-DEA5-43AC-B5EF-183004A6CCA6}">
      <dsp:nvSpPr>
        <dsp:cNvPr id="0" name=""/>
        <dsp:cNvSpPr/>
      </dsp:nvSpPr>
      <dsp:spPr>
        <a:xfrm>
          <a:off x="674759" y="3402964"/>
          <a:ext cx="8581805" cy="97227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71744" tIns="63500" rIns="63500" bIns="6350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latin typeface="Times New Roman"/>
              <a:cs typeface="Times New Roman"/>
            </a:rPr>
            <a:t>Procesa datos geográficos para generar mapas y visualizaciones que después se transfieren a las aplicaciones.</a:t>
          </a:r>
          <a:endParaRPr lang="es-MX" sz="2500" kern="1200">
            <a:latin typeface="Times New Roman"/>
            <a:cs typeface="Times New Roman"/>
          </a:endParaRPr>
        </a:p>
      </dsp:txBody>
      <dsp:txXfrm>
        <a:off x="674759" y="3402964"/>
        <a:ext cx="8581805" cy="972275"/>
      </dsp:txXfrm>
    </dsp:sp>
    <dsp:sp modelId="{5C0148BF-4680-4AC4-A4BF-CF1F54302492}">
      <dsp:nvSpPr>
        <dsp:cNvPr id="0" name=""/>
        <dsp:cNvSpPr/>
      </dsp:nvSpPr>
      <dsp:spPr>
        <a:xfrm>
          <a:off x="67087" y="3281430"/>
          <a:ext cx="1215344" cy="121534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268B50-C7F5-4320-932F-E9790F116FF5}">
      <dsp:nvSpPr>
        <dsp:cNvPr id="0" name=""/>
        <dsp:cNvSpPr/>
      </dsp:nvSpPr>
      <dsp:spPr>
        <a:xfrm>
          <a:off x="3081354" y="598"/>
          <a:ext cx="4622032" cy="2334515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t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500" kern="1200">
              <a:latin typeface="Times New Roman"/>
              <a:cs typeface="Times New Roman"/>
            </a:rPr>
            <a:t>Protocolo que hace posible la interacción entre cliente y servidor web. Se usan para enviar y recibir datos geográficos.</a:t>
          </a:r>
        </a:p>
      </dsp:txBody>
      <dsp:txXfrm>
        <a:off x="3081354" y="292412"/>
        <a:ext cx="3746589" cy="1750887"/>
      </dsp:txXfrm>
    </dsp:sp>
    <dsp:sp modelId="{80FE2878-5F92-4C87-9D06-1F5F0537E093}">
      <dsp:nvSpPr>
        <dsp:cNvPr id="0" name=""/>
        <dsp:cNvSpPr/>
      </dsp:nvSpPr>
      <dsp:spPr>
        <a:xfrm>
          <a:off x="0" y="598"/>
          <a:ext cx="3081354" cy="23345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600" kern="1200">
              <a:latin typeface="Arial"/>
            </a:rPr>
            <a:t>HTTP</a:t>
          </a:r>
          <a:endParaRPr lang="es-ES" sz="5600" kern="1200"/>
        </a:p>
      </dsp:txBody>
      <dsp:txXfrm>
        <a:off x="113962" y="114560"/>
        <a:ext cx="2853430" cy="2106591"/>
      </dsp:txXfrm>
    </dsp:sp>
    <dsp:sp modelId="{C950C5C9-8ECB-4468-92EF-A3409F0D17E7}">
      <dsp:nvSpPr>
        <dsp:cNvPr id="0" name=""/>
        <dsp:cNvSpPr/>
      </dsp:nvSpPr>
      <dsp:spPr>
        <a:xfrm>
          <a:off x="3081354" y="2568565"/>
          <a:ext cx="4622032" cy="2334515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t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500" kern="1200">
              <a:latin typeface="Times New Roman"/>
              <a:cs typeface="Times New Roman"/>
            </a:rPr>
            <a:t>Utiliza cifrados para proteger datos. Evita que la información sea manipulada.</a:t>
          </a:r>
        </a:p>
      </dsp:txBody>
      <dsp:txXfrm>
        <a:off x="3081354" y="2860379"/>
        <a:ext cx="3746589" cy="1750887"/>
      </dsp:txXfrm>
    </dsp:sp>
    <dsp:sp modelId="{8BF47235-8C1A-4E5B-8F2D-BD4265102667}">
      <dsp:nvSpPr>
        <dsp:cNvPr id="0" name=""/>
        <dsp:cNvSpPr/>
      </dsp:nvSpPr>
      <dsp:spPr>
        <a:xfrm>
          <a:off x="0" y="2568565"/>
          <a:ext cx="3081354" cy="23345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600" kern="1200">
              <a:latin typeface="Arial"/>
            </a:rPr>
            <a:t>HTTPS</a:t>
          </a:r>
          <a:endParaRPr lang="es-ES" sz="5600" kern="1200"/>
        </a:p>
      </dsp:txBody>
      <dsp:txXfrm>
        <a:off x="113962" y="2682527"/>
        <a:ext cx="2853430" cy="2106591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8B97A-25E2-47D5-AD96-CF6444ABA86F}">
      <dsp:nvSpPr>
        <dsp:cNvPr id="0" name=""/>
        <dsp:cNvSpPr/>
      </dsp:nvSpPr>
      <dsp:spPr>
        <a:xfrm rot="16200000">
          <a:off x="2104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latin typeface="Arial"/>
              <a:cs typeface="Arial"/>
            </a:rPr>
            <a:t>Linux (</a:t>
          </a:r>
          <a:r>
            <a:rPr lang="es-EC" sz="3600" b="1" kern="1200"/>
            <a:t>CUPS</a:t>
          </a:r>
          <a:r>
            <a:rPr lang="es-EC" sz="3600" kern="1200">
              <a:latin typeface="Arial"/>
              <a:cs typeface="Arial"/>
            </a:rPr>
            <a:t>)</a:t>
          </a:r>
          <a:endParaRPr lang="es-ES" sz="3600" kern="1200">
            <a:solidFill>
              <a:srgbClr val="000000"/>
            </a:solidFill>
            <a:latin typeface="Arial"/>
            <a:cs typeface="Arial"/>
          </a:endParaRPr>
        </a:p>
      </dsp:txBody>
      <dsp:txXfrm rot="5400000">
        <a:off x="2104" y="736024"/>
        <a:ext cx="2426931" cy="1470867"/>
      </dsp:txXfrm>
    </dsp:sp>
    <dsp:sp modelId="{BB9EB80D-7A7C-48D6-A6E7-2A5FCD4FDE88}">
      <dsp:nvSpPr>
        <dsp:cNvPr id="0" name=""/>
        <dsp:cNvSpPr/>
      </dsp:nvSpPr>
      <dsp:spPr>
        <a:xfrm rot="5400000">
          <a:off x="4540225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sp:txBody>
      <dsp:txXfrm rot="-5400000">
        <a:off x="5055028" y="736025"/>
        <a:ext cx="2426931" cy="1470867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85BCF-ACEE-48B4-8C6F-0FE98A965B0B}">
      <dsp:nvSpPr>
        <dsp:cNvPr id="0" name=""/>
        <dsp:cNvSpPr/>
      </dsp:nvSpPr>
      <dsp:spPr>
        <a:xfrm>
          <a:off x="0" y="33763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Seguridad:</a:t>
          </a:r>
          <a:r>
            <a:rPr lang="es-ES" sz="2500" kern="1200">
              <a:ea typeface="+mn-ea"/>
              <a:cs typeface="+mn-cs"/>
            </a:rPr>
            <a:t> </a:t>
          </a:r>
          <a:r>
            <a:rPr lang="es-ES" sz="2500" kern="1200">
              <a:latin typeface="Times New Roman"/>
              <a:ea typeface="+mn-ea"/>
              <a:cs typeface="Times New Roman"/>
            </a:rPr>
            <a:t>Control de acceso basado en roles, interacción entre el cliente y el servidor cuentan con cifrados</a:t>
          </a:r>
        </a:p>
      </dsp:txBody>
      <dsp:txXfrm>
        <a:off x="68716" y="102479"/>
        <a:ext cx="8272328" cy="1270224"/>
      </dsp:txXfrm>
    </dsp:sp>
    <dsp:sp modelId="{29F11928-DC0C-47FD-B0C4-2F243E9B792A}">
      <dsp:nvSpPr>
        <dsp:cNvPr id="0" name=""/>
        <dsp:cNvSpPr/>
      </dsp:nvSpPr>
      <dsp:spPr>
        <a:xfrm>
          <a:off x="0" y="1513419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Fortalezas:</a:t>
          </a:r>
          <a:r>
            <a:rPr lang="es-ES" sz="2500" kern="1200">
              <a:ea typeface="+mn-ea"/>
              <a:cs typeface="+mn-cs"/>
            </a:rPr>
            <a:t> </a:t>
          </a:r>
          <a:r>
            <a:rPr lang="es-ES" sz="2500" b="0" kern="1200">
              <a:latin typeface="Times New Roman"/>
              <a:ea typeface="+mn-ea"/>
              <a:cs typeface="Times New Roman"/>
            </a:rPr>
            <a:t>Los datos se guardan en un solo servidor, permisos controlados por roles establecidos para facilitar la colaboración entre áreas.</a:t>
          </a:r>
          <a:endParaRPr lang="es-ES" sz="2500" b="0" kern="1200">
            <a:latin typeface="Arial"/>
            <a:ea typeface="+mn-ea"/>
            <a:cs typeface="+mn-cs"/>
          </a:endParaRPr>
        </a:p>
      </dsp:txBody>
      <dsp:txXfrm>
        <a:off x="68716" y="1582135"/>
        <a:ext cx="8272328" cy="1270224"/>
      </dsp:txXfrm>
    </dsp:sp>
    <dsp:sp modelId="{F88BD801-D33B-4283-A9AD-13D053900BDA}">
      <dsp:nvSpPr>
        <dsp:cNvPr id="0" name=""/>
        <dsp:cNvSpPr/>
      </dsp:nvSpPr>
      <dsp:spPr>
        <a:xfrm>
          <a:off x="0" y="2993076"/>
          <a:ext cx="8409760" cy="1407656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Limitaciones:</a:t>
          </a:r>
          <a:r>
            <a:rPr lang="es-ES" sz="2500" kern="1200">
              <a:latin typeface="Arial"/>
              <a:ea typeface="+mn-ea"/>
              <a:cs typeface="+mn-cs"/>
            </a:rPr>
            <a:t> Alto consumo</a:t>
          </a:r>
          <a:r>
            <a:rPr lang="es-ES" sz="2500" kern="1200">
              <a:latin typeface="Times New Roman"/>
              <a:ea typeface="+mn-ea"/>
              <a:cs typeface="Times New Roman"/>
            </a:rPr>
            <a:t> en CPU, RAM. Requiere un mantenimiento constante.</a:t>
          </a:r>
        </a:p>
      </dsp:txBody>
      <dsp:txXfrm>
        <a:off x="68716" y="3061792"/>
        <a:ext cx="8272328" cy="127022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58D2A-41C2-496D-ACAC-021D08E4DC6C}">
      <dsp:nvSpPr>
        <dsp:cNvPr id="0" name=""/>
        <dsp:cNvSpPr/>
      </dsp:nvSpPr>
      <dsp:spPr>
        <a:xfrm>
          <a:off x="-6002804" y="-918774"/>
          <a:ext cx="7147862" cy="7147862"/>
        </a:xfrm>
        <a:prstGeom prst="blockArc">
          <a:avLst>
            <a:gd name="adj1" fmla="val 18900000"/>
            <a:gd name="adj2" fmla="val 2700000"/>
            <a:gd name="adj3" fmla="val 302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500AD-F455-4DB6-9538-5615BEC1168F}">
      <dsp:nvSpPr>
        <dsp:cNvPr id="0" name=""/>
        <dsp:cNvSpPr/>
      </dsp:nvSpPr>
      <dsp:spPr>
        <a:xfrm>
          <a:off x="737071" y="531031"/>
          <a:ext cx="8685880" cy="10620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3012" tIns="60960" rIns="60960" bIns="6096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Times New Roman"/>
              <a:cs typeface="Times New Roman"/>
            </a:rPr>
            <a:t>Los documentos se guardan en un solo servidor, esto evita perdida de información..</a:t>
          </a:r>
          <a:endParaRPr lang="es-MX" sz="2400" kern="1200">
            <a:latin typeface="Times New Roman"/>
            <a:cs typeface="Times New Roman"/>
          </a:endParaRPr>
        </a:p>
      </dsp:txBody>
      <dsp:txXfrm>
        <a:off x="737071" y="531031"/>
        <a:ext cx="8685880" cy="1062062"/>
      </dsp:txXfrm>
    </dsp:sp>
    <dsp:sp modelId="{9753F69D-82D5-4AF4-9F82-F092FE20EF64}">
      <dsp:nvSpPr>
        <dsp:cNvPr id="0" name=""/>
        <dsp:cNvSpPr/>
      </dsp:nvSpPr>
      <dsp:spPr>
        <a:xfrm>
          <a:off x="73282" y="398273"/>
          <a:ext cx="1327578" cy="132757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C65E507-FC15-46ED-962A-01D45E9940B5}">
      <dsp:nvSpPr>
        <dsp:cNvPr id="0" name=""/>
        <dsp:cNvSpPr/>
      </dsp:nvSpPr>
      <dsp:spPr>
        <a:xfrm>
          <a:off x="1123131" y="2124125"/>
          <a:ext cx="8299820" cy="106206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30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Times New Roman"/>
              <a:cs typeface="Times New Roman"/>
            </a:rPr>
            <a:t>El sistema guarda automáticamente el historial de cambios.</a:t>
          </a:r>
          <a:endParaRPr lang="es-MX" sz="2400" kern="1200">
            <a:latin typeface="Times New Roman"/>
            <a:cs typeface="Times New Roman"/>
          </a:endParaRPr>
        </a:p>
      </dsp:txBody>
      <dsp:txXfrm>
        <a:off x="1123131" y="2124125"/>
        <a:ext cx="8299820" cy="1062062"/>
      </dsp:txXfrm>
    </dsp:sp>
    <dsp:sp modelId="{AE3EBC51-3BD1-471E-B3E2-93635B2C0E6A}">
      <dsp:nvSpPr>
        <dsp:cNvPr id="0" name=""/>
        <dsp:cNvSpPr/>
      </dsp:nvSpPr>
      <dsp:spPr>
        <a:xfrm>
          <a:off x="459342" y="1991367"/>
          <a:ext cx="1327578" cy="132757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B242F06-DEA5-43AC-B5EF-183004A6CCA6}">
      <dsp:nvSpPr>
        <dsp:cNvPr id="0" name=""/>
        <dsp:cNvSpPr/>
      </dsp:nvSpPr>
      <dsp:spPr>
        <a:xfrm>
          <a:off x="737071" y="3717219"/>
          <a:ext cx="8685880" cy="106206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30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>
              <a:latin typeface="Times New Roman"/>
              <a:cs typeface="Times New Roman"/>
            </a:rPr>
            <a:t>Los documentos tienen etiquetas para su búsqueda. Permite encontrar documentos por nombre, palabra clave, incluso dentro del contenido.</a:t>
          </a:r>
        </a:p>
      </dsp:txBody>
      <dsp:txXfrm>
        <a:off x="737071" y="3717219"/>
        <a:ext cx="8685880" cy="1062062"/>
      </dsp:txXfrm>
    </dsp:sp>
    <dsp:sp modelId="{5C0148BF-4680-4AC4-A4BF-CF1F54302492}">
      <dsp:nvSpPr>
        <dsp:cNvPr id="0" name=""/>
        <dsp:cNvSpPr/>
      </dsp:nvSpPr>
      <dsp:spPr>
        <a:xfrm>
          <a:off x="73282" y="3584461"/>
          <a:ext cx="1327578" cy="132757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FAF3C8-7ABC-4F06-B1F6-B89D3B7BC708}">
      <dsp:nvSpPr>
        <dsp:cNvPr id="0" name=""/>
        <dsp:cNvSpPr/>
      </dsp:nvSpPr>
      <dsp:spPr>
        <a:xfrm>
          <a:off x="3040051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6193" y="1674085"/>
        <a:ext cx="34888" cy="6977"/>
      </dsp:txXfrm>
    </dsp:sp>
    <dsp:sp modelId="{6291C5AD-EDD6-4660-BFF0-8BD9495671C9}">
      <dsp:nvSpPr>
        <dsp:cNvPr id="0" name=""/>
        <dsp:cNvSpPr/>
      </dsp:nvSpPr>
      <dsp:spPr>
        <a:xfrm>
          <a:off x="8059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>
              <a:latin typeface="Times New Roman"/>
              <a:cs typeface="Times New Roman"/>
            </a:rPr>
            <a:t>Los clientes acceden a través de un navegador o una aplicación.</a:t>
          </a:r>
        </a:p>
      </dsp:txBody>
      <dsp:txXfrm>
        <a:off x="8059" y="767436"/>
        <a:ext cx="3033792" cy="1820275"/>
      </dsp:txXfrm>
    </dsp:sp>
    <dsp:sp modelId="{29274102-B5F7-4D80-ADE7-13097066DCFE}">
      <dsp:nvSpPr>
        <dsp:cNvPr id="0" name=""/>
        <dsp:cNvSpPr/>
      </dsp:nvSpPr>
      <dsp:spPr>
        <a:xfrm>
          <a:off x="6771616" y="1631854"/>
          <a:ext cx="667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172" y="45720"/>
              </a:lnTo>
            </a:path>
          </a:pathLst>
        </a:custGeom>
        <a:noFill/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7757" y="1674085"/>
        <a:ext cx="34888" cy="6977"/>
      </dsp:txXfrm>
    </dsp:sp>
    <dsp:sp modelId="{E53A0C28-756E-4B6B-BE33-2BED3C4E8F90}">
      <dsp:nvSpPr>
        <dsp:cNvPr id="0" name=""/>
        <dsp:cNvSpPr/>
      </dsp:nvSpPr>
      <dsp:spPr>
        <a:xfrm>
          <a:off x="3739623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>
              <a:latin typeface="Times New Roman"/>
              <a:cs typeface="Times New Roman"/>
            </a:rPr>
            <a:t>Se conecta a través de HTTP o HTTPS. </a:t>
          </a:r>
          <a:endParaRPr lang="es-EC" sz="2600" kern="1200">
            <a:latin typeface="Times New Roman"/>
            <a:cs typeface="Times New Roman"/>
          </a:endParaRPr>
        </a:p>
      </dsp:txBody>
      <dsp:txXfrm>
        <a:off x="3739623" y="767436"/>
        <a:ext cx="3033792" cy="1820275"/>
      </dsp:txXfrm>
    </dsp:sp>
    <dsp:sp modelId="{9017F2B8-E22A-4D8B-AD9D-1A801D4BD144}">
      <dsp:nvSpPr>
        <dsp:cNvPr id="0" name=""/>
        <dsp:cNvSpPr/>
      </dsp:nvSpPr>
      <dsp:spPr>
        <a:xfrm>
          <a:off x="7471188" y="767436"/>
          <a:ext cx="3033792" cy="1820275"/>
        </a:xfrm>
        <a:prstGeom prst="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/>
            <a:t>En algunos casos </a:t>
          </a:r>
          <a:r>
            <a:rPr lang="es-EC" sz="2600" kern="1200">
              <a:latin typeface="Arial"/>
            </a:rPr>
            <a:t>se</a:t>
          </a:r>
          <a:r>
            <a:rPr lang="es-EC" sz="2600" b="0" kern="1200">
              <a:latin typeface="Arial"/>
            </a:rPr>
            <a:t> usa FTP (File Transfer Protocol)</a:t>
          </a:r>
          <a:endParaRPr lang="es-EC" sz="2600" b="1" kern="1200"/>
        </a:p>
      </dsp:txBody>
      <dsp:txXfrm>
        <a:off x="7471188" y="767436"/>
        <a:ext cx="3033792" cy="18202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71C4A-3812-4B37-95AD-A50F1B9CFE5D}">
      <dsp:nvSpPr>
        <dsp:cNvPr id="0" name=""/>
        <dsp:cNvSpPr/>
      </dsp:nvSpPr>
      <dsp:spPr>
        <a:xfrm>
          <a:off x="0" y="15856"/>
          <a:ext cx="9149208" cy="191761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>
              <a:latin typeface="Arial"/>
              <a:ea typeface="+mn-ea"/>
              <a:cs typeface="Arial"/>
            </a:rPr>
            <a:t>Fortalezas</a:t>
          </a:r>
          <a:r>
            <a:rPr lang="es-ES" sz="3700" b="0" kern="1200">
              <a:latin typeface="Arial"/>
              <a:ea typeface="+mn-ea"/>
              <a:cs typeface="Arial"/>
            </a:rPr>
            <a:t>: Posibilidad de administrar varios dominios</a:t>
          </a:r>
          <a:endParaRPr lang="es-EC" sz="3700" b="1" kern="1200">
            <a:ea typeface="+mn-ea"/>
            <a:cs typeface="+mn-cs"/>
          </a:endParaRPr>
        </a:p>
      </dsp:txBody>
      <dsp:txXfrm>
        <a:off x="93610" y="109466"/>
        <a:ext cx="8961988" cy="1730391"/>
      </dsp:txXfrm>
    </dsp:sp>
    <dsp:sp modelId="{4E0E6781-1E67-4341-B45F-0B429919C105}">
      <dsp:nvSpPr>
        <dsp:cNvPr id="0" name=""/>
        <dsp:cNvSpPr/>
      </dsp:nvSpPr>
      <dsp:spPr>
        <a:xfrm>
          <a:off x="0" y="2040028"/>
          <a:ext cx="9149208" cy="1917611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>
              <a:latin typeface="Arial"/>
              <a:ea typeface="+mn-ea"/>
              <a:cs typeface="Arial"/>
            </a:rPr>
            <a:t>Limitaciones: Requiere monitoreo constante con respecto a ataques de phishing.</a:t>
          </a:r>
          <a:endParaRPr lang="es-ES" sz="3700" kern="1200">
            <a:ea typeface="+mn-ea"/>
            <a:cs typeface="Arial"/>
          </a:endParaRPr>
        </a:p>
      </dsp:txBody>
      <dsp:txXfrm>
        <a:off x="93610" y="2133638"/>
        <a:ext cx="8961988" cy="1730391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8B97A-25E2-47D5-AD96-CF6444ABA86F}">
      <dsp:nvSpPr>
        <dsp:cNvPr id="0" name=""/>
        <dsp:cNvSpPr/>
      </dsp:nvSpPr>
      <dsp:spPr>
        <a:xfrm rot="16200000">
          <a:off x="2104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latin typeface="Arial"/>
              <a:cs typeface="Arial"/>
            </a:rPr>
            <a:t>Linux (</a:t>
          </a:r>
          <a:r>
            <a:rPr lang="es-EC" sz="3600" b="1" kern="1200"/>
            <a:t>CUPS</a:t>
          </a:r>
          <a:r>
            <a:rPr lang="es-EC" sz="3600" kern="1200">
              <a:latin typeface="Arial"/>
              <a:cs typeface="Arial"/>
            </a:rPr>
            <a:t>)</a:t>
          </a:r>
          <a:endParaRPr lang="es-ES" sz="3600" kern="1200">
            <a:solidFill>
              <a:srgbClr val="000000"/>
            </a:solidFill>
            <a:latin typeface="Arial"/>
            <a:cs typeface="Arial"/>
          </a:endParaRPr>
        </a:p>
      </dsp:txBody>
      <dsp:txXfrm rot="5400000">
        <a:off x="2104" y="736024"/>
        <a:ext cx="2426931" cy="1470867"/>
      </dsp:txXfrm>
    </dsp:sp>
    <dsp:sp modelId="{BB9EB80D-7A7C-48D6-A6E7-2A5FCD4FDE88}">
      <dsp:nvSpPr>
        <dsp:cNvPr id="0" name=""/>
        <dsp:cNvSpPr/>
      </dsp:nvSpPr>
      <dsp:spPr>
        <a:xfrm rot="5400000">
          <a:off x="4540225" y="591"/>
          <a:ext cx="2941734" cy="2941734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kern="1200">
              <a:solidFill>
                <a:srgbClr val="000000"/>
              </a:solidFill>
              <a:latin typeface="Arial"/>
              <a:cs typeface="Arial"/>
            </a:rPr>
            <a:t>Windows Server</a:t>
          </a:r>
        </a:p>
      </dsp:txBody>
      <dsp:txXfrm rot="-5400000">
        <a:off x="5055028" y="736025"/>
        <a:ext cx="2426931" cy="1470867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85BCF-ACEE-48B4-8C6F-0FE98A965B0B}">
      <dsp:nvSpPr>
        <dsp:cNvPr id="0" name=""/>
        <dsp:cNvSpPr/>
      </dsp:nvSpPr>
      <dsp:spPr>
        <a:xfrm>
          <a:off x="0" y="39248"/>
          <a:ext cx="8409760" cy="14040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Seguridad:</a:t>
          </a:r>
          <a:r>
            <a:rPr lang="es-ES" sz="2500" kern="1200">
              <a:ea typeface="+mn-ea"/>
              <a:cs typeface="+mn-cs"/>
            </a:rPr>
            <a:t> </a:t>
          </a:r>
          <a:r>
            <a:rPr lang="es-ES" sz="2500" b="0" kern="1200">
              <a:latin typeface="Times New Roman"/>
              <a:ea typeface="+mn-ea"/>
              <a:cs typeface="Times New Roman"/>
            </a:rPr>
            <a:t>Define quién puede ver, editar o eliminar documentos. Protege los documentos almacenados y transmitidos.</a:t>
          </a:r>
        </a:p>
      </dsp:txBody>
      <dsp:txXfrm>
        <a:off x="68538" y="107786"/>
        <a:ext cx="8272684" cy="1266924"/>
      </dsp:txXfrm>
    </dsp:sp>
    <dsp:sp modelId="{33B3A1AD-2D46-49B9-B918-D7ABDF12EEB1}">
      <dsp:nvSpPr>
        <dsp:cNvPr id="0" name=""/>
        <dsp:cNvSpPr/>
      </dsp:nvSpPr>
      <dsp:spPr>
        <a:xfrm>
          <a:off x="0" y="1515248"/>
          <a:ext cx="8409760" cy="14040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2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Fortalezas:</a:t>
          </a:r>
          <a:r>
            <a:rPr lang="es-ES" sz="2500" kern="1200">
              <a:ea typeface="+mn-ea"/>
              <a:cs typeface="+mn-cs"/>
            </a:rPr>
            <a:t> </a:t>
          </a:r>
          <a:r>
            <a:rPr lang="es-ES" sz="2500" b="0" kern="1200"/>
            <a:t>Facilita la búsqueda y el acceso rápido.</a:t>
          </a:r>
          <a:r>
            <a:rPr lang="es-ES" sz="2500" kern="1200">
              <a:latin typeface="Arial"/>
            </a:rPr>
            <a:t> </a:t>
          </a:r>
          <a:r>
            <a:rPr lang="es-ES" sz="2500" kern="1200"/>
            <a:t>Aumenta la seguridad y el control de información.</a:t>
          </a:r>
        </a:p>
      </dsp:txBody>
      <dsp:txXfrm>
        <a:off x="68538" y="1583786"/>
        <a:ext cx="8272684" cy="1266924"/>
      </dsp:txXfrm>
    </dsp:sp>
    <dsp:sp modelId="{F88BD801-D33B-4283-A9AD-13D053900BDA}">
      <dsp:nvSpPr>
        <dsp:cNvPr id="0" name=""/>
        <dsp:cNvSpPr/>
      </dsp:nvSpPr>
      <dsp:spPr>
        <a:xfrm>
          <a:off x="0" y="2991248"/>
          <a:ext cx="8409760" cy="14040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>
              <a:ea typeface="+mn-ea"/>
              <a:cs typeface="+mn-cs"/>
            </a:rPr>
            <a:t>Limitaciones:</a:t>
          </a:r>
          <a:r>
            <a:rPr lang="es-ES" sz="2500" kern="1200">
              <a:latin typeface="Arial"/>
              <a:ea typeface="+mn-ea"/>
              <a:cs typeface="+mn-cs"/>
            </a:rPr>
            <a:t> </a:t>
          </a:r>
          <a:r>
            <a:rPr lang="es-ES" sz="2500" kern="1200"/>
            <a:t>Requiere mucho espacio de almacenamiento.</a:t>
          </a:r>
          <a:r>
            <a:rPr lang="es-ES" sz="2500" kern="1200">
              <a:latin typeface="Arial"/>
              <a:ea typeface="+mn-ea"/>
              <a:cs typeface="Arial"/>
            </a:rPr>
            <a:t> </a:t>
          </a:r>
          <a:r>
            <a:rPr lang="es-ES" sz="2500" kern="1200"/>
            <a:t>Necesita copias de seguridad frecuentes.</a:t>
          </a:r>
          <a:endParaRPr lang="es-ES" sz="2500" kern="1200">
            <a:latin typeface="Times New Roman"/>
            <a:ea typeface="+mn-ea"/>
            <a:cs typeface="Times New Roman"/>
          </a:endParaRPr>
        </a:p>
      </dsp:txBody>
      <dsp:txXfrm>
        <a:off x="68538" y="3059786"/>
        <a:ext cx="8272684" cy="126692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49C36-5ADF-4CB0-A693-644C18B2B0CD}">
      <dsp:nvSpPr>
        <dsp:cNvPr id="0" name=""/>
        <dsp:cNvSpPr/>
      </dsp:nvSpPr>
      <dsp:spPr>
        <a:xfrm>
          <a:off x="0" y="13371"/>
          <a:ext cx="9910417" cy="155152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Los servidores son elementos fundamentales en las redes de computadoras, ya que permiten centralizar y administrar los recursos y servicios compartidos con los usuarios. </a:t>
          </a:r>
          <a:endParaRPr lang="es-ES" sz="2300" kern="1200">
            <a:latin typeface="Arial"/>
            <a:cs typeface="Arial"/>
          </a:endParaRPr>
        </a:p>
      </dsp:txBody>
      <dsp:txXfrm>
        <a:off x="75739" y="89110"/>
        <a:ext cx="9758939" cy="1400051"/>
      </dsp:txXfrm>
    </dsp:sp>
    <dsp:sp modelId="{B437BC81-DB43-4D83-81FF-212F17094952}">
      <dsp:nvSpPr>
        <dsp:cNvPr id="0" name=""/>
        <dsp:cNvSpPr/>
      </dsp:nvSpPr>
      <dsp:spPr>
        <a:xfrm>
          <a:off x="0" y="1631141"/>
          <a:ext cx="9910417" cy="155152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Cada servidor cumple una función para mejorar la eficiencia y la seguridad del sistema. La correcta integración facilita la comunicación y el control dentro </a:t>
          </a:r>
          <a:r>
            <a:rPr lang="es-ES" sz="2300" b="0" kern="1200"/>
            <a:t>de la red.</a:t>
          </a:r>
          <a:endParaRPr lang="es-ES" sz="2300" b="0" kern="1200">
            <a:latin typeface="Arial"/>
          </a:endParaRPr>
        </a:p>
      </dsp:txBody>
      <dsp:txXfrm>
        <a:off x="75739" y="1706880"/>
        <a:ext cx="9758939" cy="1400051"/>
      </dsp:txXfrm>
    </dsp:sp>
    <dsp:sp modelId="{56225982-D13B-4E94-A49C-3D57E43DD654}">
      <dsp:nvSpPr>
        <dsp:cNvPr id="0" name=""/>
        <dsp:cNvSpPr/>
      </dsp:nvSpPr>
      <dsp:spPr>
        <a:xfrm>
          <a:off x="0" y="3248911"/>
          <a:ext cx="9910417" cy="155152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b="0" kern="1200">
              <a:latin typeface="Arial"/>
            </a:rPr>
            <a:t> </a:t>
          </a:r>
          <a:r>
            <a:rPr lang="es-ES" sz="2300" b="0" kern="1200"/>
            <a:t>Aunque requieren mantenimiento y personal especializado, ofrecen grandes beneficios en estabilidad y rendimiento. Con el avance de la tecnología y la nube, los servidores se han vuelto más accesibles, rápidos y adaptables.</a:t>
          </a:r>
          <a:endParaRPr lang="es-ES" sz="2300" kern="1200"/>
        </a:p>
      </dsp:txBody>
      <dsp:txXfrm>
        <a:off x="75739" y="3324650"/>
        <a:ext cx="9758939" cy="140005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4433F1-D308-45B8-8A61-B29DDB6E6FD8}">
      <dsp:nvSpPr>
        <dsp:cNvPr id="0" name=""/>
        <dsp:cNvSpPr/>
      </dsp:nvSpPr>
      <dsp:spPr>
        <a:xfrm>
          <a:off x="3480977" y="819273"/>
          <a:ext cx="6306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30636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779765" y="861687"/>
        <a:ext cx="33061" cy="6612"/>
      </dsp:txXfrm>
    </dsp:sp>
    <dsp:sp modelId="{79EB5117-6B1D-4AC6-B8C7-5418B796FF53}">
      <dsp:nvSpPr>
        <dsp:cNvPr id="0" name=""/>
        <dsp:cNvSpPr/>
      </dsp:nvSpPr>
      <dsp:spPr>
        <a:xfrm>
          <a:off x="607834" y="2510"/>
          <a:ext cx="2874943" cy="172496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>
              <a:solidFill>
                <a:srgbClr val="010000"/>
              </a:solidFill>
              <a:latin typeface="Arial"/>
              <a:cs typeface="Arial"/>
            </a:rPr>
            <a:t>Almacenamiento de información.</a:t>
          </a:r>
        </a:p>
      </dsp:txBody>
      <dsp:txXfrm>
        <a:off x="607834" y="2510"/>
        <a:ext cx="2874943" cy="1724965"/>
      </dsp:txXfrm>
    </dsp:sp>
    <dsp:sp modelId="{C396599D-294A-43CA-9A18-F678E6172CA7}">
      <dsp:nvSpPr>
        <dsp:cNvPr id="0" name=""/>
        <dsp:cNvSpPr/>
      </dsp:nvSpPr>
      <dsp:spPr>
        <a:xfrm>
          <a:off x="2045306" y="1725676"/>
          <a:ext cx="3536179" cy="630636"/>
        </a:xfrm>
        <a:custGeom>
          <a:avLst/>
          <a:gdLst/>
          <a:ahLst/>
          <a:cxnLst/>
          <a:rect l="0" t="0" r="0" b="0"/>
          <a:pathLst>
            <a:path>
              <a:moveTo>
                <a:pt x="3536179" y="0"/>
              </a:moveTo>
              <a:lnTo>
                <a:pt x="3536179" y="332418"/>
              </a:lnTo>
              <a:lnTo>
                <a:pt x="0" y="332418"/>
              </a:lnTo>
              <a:lnTo>
                <a:pt x="0" y="630636"/>
              </a:lnTo>
            </a:path>
          </a:pathLst>
        </a:custGeom>
        <a:noFill/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723459" y="2037688"/>
        <a:ext cx="179873" cy="6612"/>
      </dsp:txXfrm>
    </dsp:sp>
    <dsp:sp modelId="{79214482-06F9-4D37-9517-6FE07F898138}">
      <dsp:nvSpPr>
        <dsp:cNvPr id="0" name=""/>
        <dsp:cNvSpPr/>
      </dsp:nvSpPr>
      <dsp:spPr>
        <a:xfrm>
          <a:off x="4144014" y="2510"/>
          <a:ext cx="2874943" cy="1724965"/>
        </a:xfrm>
        <a:prstGeom prst="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tint val="50000"/>
                <a:satMod val="300000"/>
              </a:schemeClr>
            </a:gs>
            <a:gs pos="35000">
              <a:schemeClr val="accent5">
                <a:hueOff val="-3311292"/>
                <a:satOff val="13270"/>
                <a:lumOff val="2876"/>
                <a:alphaOff val="0"/>
                <a:tint val="37000"/>
                <a:satMod val="30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>
              <a:solidFill>
                <a:srgbClr val="010000"/>
              </a:solidFill>
              <a:latin typeface="Arial"/>
              <a:cs typeface="Arial"/>
            </a:rPr>
            <a:t>Transacciones Confiables.</a:t>
          </a:r>
        </a:p>
      </dsp:txBody>
      <dsp:txXfrm>
        <a:off x="4144014" y="2510"/>
        <a:ext cx="2874943" cy="1724965"/>
      </dsp:txXfrm>
    </dsp:sp>
    <dsp:sp modelId="{6CB15838-A2E9-419F-ADEC-76FD03E7817F}">
      <dsp:nvSpPr>
        <dsp:cNvPr id="0" name=""/>
        <dsp:cNvSpPr/>
      </dsp:nvSpPr>
      <dsp:spPr>
        <a:xfrm>
          <a:off x="3480977" y="3205476"/>
          <a:ext cx="6306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30636" y="45720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779765" y="3247890"/>
        <a:ext cx="33061" cy="6612"/>
      </dsp:txXfrm>
    </dsp:sp>
    <dsp:sp modelId="{58C4FE0E-3980-4A1A-A812-DBC7F38E8735}">
      <dsp:nvSpPr>
        <dsp:cNvPr id="0" name=""/>
        <dsp:cNvSpPr/>
      </dsp:nvSpPr>
      <dsp:spPr>
        <a:xfrm>
          <a:off x="607834" y="2388713"/>
          <a:ext cx="2874943" cy="1724965"/>
        </a:xfrm>
        <a:prstGeom prst="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tint val="50000"/>
                <a:satMod val="300000"/>
              </a:schemeClr>
            </a:gs>
            <a:gs pos="35000">
              <a:schemeClr val="accent5">
                <a:hueOff val="-6622584"/>
                <a:satOff val="26541"/>
                <a:lumOff val="5752"/>
                <a:alphaOff val="0"/>
                <a:tint val="37000"/>
                <a:satMod val="30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>
              <a:solidFill>
                <a:srgbClr val="010000"/>
              </a:solidFill>
              <a:latin typeface="Arial"/>
              <a:cs typeface="Arial"/>
            </a:rPr>
            <a:t>Consultas en una gran cantidad de datos.</a:t>
          </a:r>
        </a:p>
      </dsp:txBody>
      <dsp:txXfrm>
        <a:off x="607834" y="2388713"/>
        <a:ext cx="2874943" cy="1724965"/>
      </dsp:txXfrm>
    </dsp:sp>
    <dsp:sp modelId="{239EC711-DF76-4503-89D0-8F97C23D090B}">
      <dsp:nvSpPr>
        <dsp:cNvPr id="0" name=""/>
        <dsp:cNvSpPr/>
      </dsp:nvSpPr>
      <dsp:spPr>
        <a:xfrm>
          <a:off x="4144014" y="2388713"/>
          <a:ext cx="2874943" cy="1724965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2600" kern="1200">
              <a:solidFill>
                <a:srgbClr val="010000"/>
              </a:solidFill>
              <a:latin typeface="Arial"/>
              <a:cs typeface="Arial"/>
            </a:rPr>
            <a:t>Acceso Simultáneo.</a:t>
          </a:r>
        </a:p>
      </dsp:txBody>
      <dsp:txXfrm>
        <a:off x="4144014" y="2388713"/>
        <a:ext cx="2874943" cy="172496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71C4A-3812-4B37-95AD-A50F1B9CFE5D}">
      <dsp:nvSpPr>
        <dsp:cNvPr id="0" name=""/>
        <dsp:cNvSpPr/>
      </dsp:nvSpPr>
      <dsp:spPr>
        <a:xfrm>
          <a:off x="0" y="47566"/>
          <a:ext cx="9006482" cy="1917611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>
              <a:latin typeface="Arial"/>
              <a:ea typeface="+mn-ea"/>
              <a:cs typeface="+mn-cs"/>
            </a:rPr>
            <a:t>Se efectúan conexiones al servidor, se realizan consultas.</a:t>
          </a:r>
          <a:endParaRPr lang="es-ES" sz="3700" kern="1200">
            <a:ea typeface="+mn-ea"/>
            <a:cs typeface="+mn-cs"/>
          </a:endParaRPr>
        </a:p>
      </dsp:txBody>
      <dsp:txXfrm>
        <a:off x="93610" y="141176"/>
        <a:ext cx="8819262" cy="1730391"/>
      </dsp:txXfrm>
    </dsp:sp>
    <dsp:sp modelId="{AFE565ED-005E-4DB9-8BD1-8D7397B84A6D}">
      <dsp:nvSpPr>
        <dsp:cNvPr id="0" name=""/>
        <dsp:cNvSpPr/>
      </dsp:nvSpPr>
      <dsp:spPr>
        <a:xfrm>
          <a:off x="0" y="2071738"/>
          <a:ext cx="9006482" cy="1917611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700" kern="1200">
              <a:latin typeface="Arial"/>
              <a:ea typeface="+mn-ea"/>
              <a:cs typeface="Arial"/>
            </a:rPr>
            <a:t>Se procesa la solicitud y se da una respuesta al usuario dependiendo de esta.</a:t>
          </a:r>
          <a:endParaRPr lang="es-EC" sz="3700" kern="1200">
            <a:ea typeface="+mn-ea"/>
            <a:cs typeface="Arial"/>
          </a:endParaRPr>
        </a:p>
      </dsp:txBody>
      <dsp:txXfrm>
        <a:off x="93610" y="2165348"/>
        <a:ext cx="8819262" cy="17303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04DDF-6A1F-4944-8ACE-0ED6BF6273DE}">
      <dsp:nvSpPr>
        <dsp:cNvPr id="0" name=""/>
        <dsp:cNvSpPr/>
      </dsp:nvSpPr>
      <dsp:spPr>
        <a:xfrm>
          <a:off x="580777" y="0"/>
          <a:ext cx="6582147" cy="3657600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5567F0F-C40F-4A23-A878-AD40D25D2067}">
      <dsp:nvSpPr>
        <dsp:cNvPr id="0" name=""/>
        <dsp:cNvSpPr/>
      </dsp:nvSpPr>
      <dsp:spPr>
        <a:xfrm>
          <a:off x="4667" y="1097279"/>
          <a:ext cx="2419316" cy="14630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cs typeface="Arial"/>
            </a:rPr>
            <a:t>Linux</a:t>
          </a:r>
          <a:endParaRPr lang="es-ES" sz="3800" kern="1200">
            <a:cs typeface="Arial"/>
          </a:endParaRPr>
        </a:p>
      </dsp:txBody>
      <dsp:txXfrm>
        <a:off x="76087" y="1168699"/>
        <a:ext cx="2276476" cy="1320200"/>
      </dsp:txXfrm>
    </dsp:sp>
    <dsp:sp modelId="{14F46DD2-6133-4790-98EE-FF45E8414244}">
      <dsp:nvSpPr>
        <dsp:cNvPr id="0" name=""/>
        <dsp:cNvSpPr/>
      </dsp:nvSpPr>
      <dsp:spPr>
        <a:xfrm>
          <a:off x="2662193" y="1097279"/>
          <a:ext cx="2419316" cy="1463040"/>
        </a:xfrm>
        <a:prstGeom prst="round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cs typeface="Arial"/>
            </a:rPr>
            <a:t>Windows </a:t>
          </a:r>
          <a:endParaRPr lang="es-ES" sz="3800" kern="1200">
            <a:cs typeface="Arial"/>
          </a:endParaRPr>
        </a:p>
      </dsp:txBody>
      <dsp:txXfrm>
        <a:off x="2733613" y="1168699"/>
        <a:ext cx="2276476" cy="1320200"/>
      </dsp:txXfrm>
    </dsp:sp>
    <dsp:sp modelId="{3B2F097C-3917-44FE-B5A9-A31DA4151C3A}">
      <dsp:nvSpPr>
        <dsp:cNvPr id="0" name=""/>
        <dsp:cNvSpPr/>
      </dsp:nvSpPr>
      <dsp:spPr>
        <a:xfrm>
          <a:off x="5319719" y="1097279"/>
          <a:ext cx="2419316" cy="1463040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cs typeface="Arial"/>
            </a:rPr>
            <a:t>Unix</a:t>
          </a:r>
          <a:endParaRPr lang="es-ES" sz="3800" kern="1200">
            <a:cs typeface="Arial"/>
          </a:endParaRPr>
        </a:p>
      </dsp:txBody>
      <dsp:txXfrm>
        <a:off x="5391139" y="1168699"/>
        <a:ext cx="2276476" cy="13202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8794D9-A245-4008-89FB-F0549F6702FD}">
      <dsp:nvSpPr>
        <dsp:cNvPr id="0" name=""/>
        <dsp:cNvSpPr/>
      </dsp:nvSpPr>
      <dsp:spPr>
        <a:xfrm>
          <a:off x="0" y="38783"/>
          <a:ext cx="8171883" cy="140048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ea typeface="+mn-ea"/>
              <a:cs typeface="Arial"/>
            </a:rPr>
            <a:t>Gran capacidad en almacenamiento.</a:t>
          </a:r>
          <a:endParaRPr lang="es-ES" sz="3800" kern="1200">
            <a:ea typeface="+mn-ea"/>
            <a:cs typeface="Arial"/>
          </a:endParaRPr>
        </a:p>
      </dsp:txBody>
      <dsp:txXfrm>
        <a:off x="68366" y="107149"/>
        <a:ext cx="8035151" cy="1263757"/>
      </dsp:txXfrm>
    </dsp:sp>
    <dsp:sp modelId="{8A986919-5626-403D-B301-AF23200D6D7C}">
      <dsp:nvSpPr>
        <dsp:cNvPr id="0" name=""/>
        <dsp:cNvSpPr/>
      </dsp:nvSpPr>
      <dsp:spPr>
        <a:xfrm>
          <a:off x="0" y="1548713"/>
          <a:ext cx="8171883" cy="1400489"/>
        </a:xfrm>
        <a:prstGeom prst="roundRect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tint val="50000"/>
                <a:satMod val="300000"/>
              </a:schemeClr>
            </a:gs>
            <a:gs pos="35000">
              <a:schemeClr val="accent4">
                <a:hueOff val="-2232385"/>
                <a:satOff val="13449"/>
                <a:lumOff val="1078"/>
                <a:alphaOff val="0"/>
                <a:tint val="37000"/>
                <a:satMod val="30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ea typeface="+mn-ea"/>
              <a:cs typeface="Arial"/>
            </a:rPr>
            <a:t>Gran capacidad de consultas.</a:t>
          </a:r>
        </a:p>
      </dsp:txBody>
      <dsp:txXfrm>
        <a:off x="68366" y="1617079"/>
        <a:ext cx="8035151" cy="1263757"/>
      </dsp:txXfrm>
    </dsp:sp>
    <dsp:sp modelId="{B0C30CE6-E51A-4295-BDDB-32E8B9B16CBE}">
      <dsp:nvSpPr>
        <dsp:cNvPr id="0" name=""/>
        <dsp:cNvSpPr/>
      </dsp:nvSpPr>
      <dsp:spPr>
        <a:xfrm>
          <a:off x="0" y="3058643"/>
          <a:ext cx="8171883" cy="1400489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50000"/>
                <a:satMod val="300000"/>
              </a:schemeClr>
            </a:gs>
            <a:gs pos="35000">
              <a:schemeClr val="accent4">
                <a:hueOff val="-4464770"/>
                <a:satOff val="26899"/>
                <a:lumOff val="2156"/>
                <a:alphaOff val="0"/>
                <a:tint val="37000"/>
                <a:satMod val="30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>
              <a:latin typeface="Arial"/>
              <a:ea typeface="+mn-ea"/>
              <a:cs typeface="Arial"/>
            </a:rPr>
            <a:t>Blanco de ataques.</a:t>
          </a:r>
        </a:p>
      </dsp:txBody>
      <dsp:txXfrm>
        <a:off x="68366" y="3127009"/>
        <a:ext cx="8035151" cy="1263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006475" y="685800"/>
            <a:ext cx="48450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05101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37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2103958" y="4734331"/>
            <a:ext cx="7992889" cy="148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Clr>
                <a:srgbClr val="0F243E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F243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520"/>
              </a:spcBef>
              <a:spcAft>
                <a:spcPts val="0"/>
              </a:spcAft>
              <a:buClr>
                <a:srgbClr val="888888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544119" y="6805761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682493" y="2749110"/>
            <a:ext cx="9619774" cy="397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508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937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2493" y="1525044"/>
            <a:ext cx="9619774" cy="1065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705" y="49210"/>
            <a:ext cx="1151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Shape 18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9" name="Shape 19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1" name="Shape 32">
            <a:extLst>
              <a:ext uri="{FF2B5EF4-FFF2-40B4-BE49-F238E27FC236}">
                <a16:creationId xmlns:a16="http://schemas.microsoft.com/office/drawing/2014/main" id="{71D031DD-96C0-4E89-9B1D-275821C4B05C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TEMA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GESTIÓN DE TICS Y UNIDADES</a:t>
            </a:r>
            <a:r>
              <a:rPr lang="es-EC" sz="1500" b="0" i="0" u="none" strike="noStrike" cap="none" baseline="0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INFORMÁTICAS (SIC-826)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/>
        </p:nvSpPr>
        <p:spPr>
          <a:xfrm>
            <a:off x="5810502" y="3860834"/>
            <a:ext cx="4739114" cy="41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15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 del profesor "Coloque desde pie de página"</a:t>
            </a:r>
            <a:endParaRPr/>
          </a:p>
        </p:txBody>
      </p:sp>
      <p:pic>
        <p:nvPicPr>
          <p:cNvPr id="35" name="Shape 35" descr="Carlita Gomez:Meses:2013:PowerPoint_ALarco:hoja:fis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1705" y="49210"/>
            <a:ext cx="1153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Shape 36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7" name="Shape 37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0" name="Shape 32">
            <a:extLst>
              <a:ext uri="{FF2B5EF4-FFF2-40B4-BE49-F238E27FC236}">
                <a16:creationId xmlns:a16="http://schemas.microsoft.com/office/drawing/2014/main" id="{CE1278D9-A279-41B5-8912-0B9E1951AEC9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PLAN DE RECUPERACIÓN DE DESASTRES (DRP)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CISM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Encabezado de secció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44329" y="4859833"/>
            <a:ext cx="9085342" cy="1502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44329" y="3205459"/>
            <a:ext cx="9085342" cy="165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4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/>
          <p:nvPr/>
        </p:nvSpPr>
        <p:spPr>
          <a:xfrm>
            <a:off x="5810502" y="3860834"/>
            <a:ext cx="4739114" cy="41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15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 del profesor "Coloque desde pie de página"</a:t>
            </a:r>
            <a:endParaRPr/>
          </a:p>
        </p:txBody>
      </p:sp>
      <p:pic>
        <p:nvPicPr>
          <p:cNvPr id="27" name="Shape 27" descr="Carlita Gomez:Meses:2013:PowerPoint_ALarco:hoja:fis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1705" y="49210"/>
            <a:ext cx="1153624" cy="10323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Shape 28"/>
          <p:cNvCxnSpPr/>
          <p:nvPr/>
        </p:nvCxnSpPr>
        <p:spPr>
          <a:xfrm>
            <a:off x="0" y="1155277"/>
            <a:ext cx="10688638" cy="0"/>
          </a:xfrm>
          <a:prstGeom prst="straightConnector1">
            <a:avLst/>
          </a:prstGeom>
          <a:noFill/>
          <a:ln w="25400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9" name="Shape 29"/>
          <p:cNvCxnSpPr/>
          <p:nvPr/>
        </p:nvCxnSpPr>
        <p:spPr>
          <a:xfrm>
            <a:off x="0" y="7031529"/>
            <a:ext cx="10688638" cy="0"/>
          </a:xfrm>
          <a:prstGeom prst="straightConnector1">
            <a:avLst/>
          </a:prstGeom>
          <a:noFill/>
          <a:ln w="9525" cap="flat" cmpd="sng">
            <a:solidFill>
              <a:srgbClr val="4E6128"/>
            </a:solidFill>
            <a:prstDash val="solid"/>
            <a:round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71705" y="7110988"/>
            <a:ext cx="5438797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7900615" y="7089100"/>
            <a:ext cx="2494016" cy="40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446E4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‹Nº›</a:t>
            </a:fld>
            <a:endParaRPr/>
          </a:p>
        </p:txBody>
      </p:sp>
      <p:sp>
        <p:nvSpPr>
          <p:cNvPr id="11" name="Shape 32">
            <a:extLst>
              <a:ext uri="{FF2B5EF4-FFF2-40B4-BE49-F238E27FC236}">
                <a16:creationId xmlns:a16="http://schemas.microsoft.com/office/drawing/2014/main" id="{CD12E819-8273-4635-A4FE-3DA1A25C60F3}"/>
              </a:ext>
            </a:extLst>
          </p:cNvPr>
          <p:cNvSpPr txBox="1"/>
          <p:nvPr userDrawn="1"/>
        </p:nvSpPr>
        <p:spPr>
          <a:xfrm>
            <a:off x="3800475" y="446254"/>
            <a:ext cx="6621998" cy="5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PLAN DE RECUPERACIÓN DE DESASTRES (DRP)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273326"/>
              </a:buClr>
              <a:buSzPts val="1500"/>
              <a:buFont typeface="Arial"/>
              <a:buNone/>
            </a:pPr>
            <a:r>
              <a:rPr lang="es-EC" sz="1500" b="1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C" sz="1500" b="0" i="0" u="none" strike="noStrike" cap="none">
                <a:solidFill>
                  <a:srgbClr val="273326"/>
                </a:solidFill>
                <a:latin typeface="Arial"/>
                <a:ea typeface="Arial"/>
                <a:cs typeface="Arial"/>
                <a:sym typeface="Arial"/>
              </a:rPr>
              <a:t>CISM </a:t>
            </a:r>
          </a:p>
        </p:txBody>
      </p:sp>
    </p:spTree>
    <p:extLst>
      <p:ext uri="{BB962C8B-B14F-4D97-AF65-F5344CB8AC3E}">
        <p14:creationId xmlns:p14="http://schemas.microsoft.com/office/powerpoint/2010/main" val="61796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5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7.jpe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8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11.gif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7" Type="http://schemas.openxmlformats.org/officeDocument/2006/relationships/image" Target="../media/image12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12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.xml"/><Relationship Id="rId2" Type="http://schemas.openxmlformats.org/officeDocument/2006/relationships/diagramData" Target="../diagrams/data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.xml"/><Relationship Id="rId5" Type="http://schemas.openxmlformats.org/officeDocument/2006/relationships/diagramColors" Target="../diagrams/colors26.xml"/><Relationship Id="rId4" Type="http://schemas.openxmlformats.org/officeDocument/2006/relationships/diagramQuickStyle" Target="../diagrams/quickStyle2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7.xml"/><Relationship Id="rId7" Type="http://schemas.openxmlformats.org/officeDocument/2006/relationships/image" Target="../media/image8.png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7" Type="http://schemas.openxmlformats.org/officeDocument/2006/relationships/image" Target="../media/image13.png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.xml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29.xml"/><Relationship Id="rId4" Type="http://schemas.openxmlformats.org/officeDocument/2006/relationships/diagramQuickStyle" Target="../diagrams/quickStyle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.xml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3.xml"/><Relationship Id="rId5" Type="http://schemas.openxmlformats.org/officeDocument/2006/relationships/diagramColors" Target="../diagrams/colors33.xml"/><Relationship Id="rId4" Type="http://schemas.openxmlformats.org/officeDocument/2006/relationships/diagramQuickStyle" Target="../diagrams/quickStyle3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.xml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4.xml"/><Relationship Id="rId5" Type="http://schemas.openxmlformats.org/officeDocument/2006/relationships/diagramColors" Target="../diagrams/colors34.xml"/><Relationship Id="rId4" Type="http://schemas.openxmlformats.org/officeDocument/2006/relationships/diagramQuickStyle" Target="../diagrams/quickStyle3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.xml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.xml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.xml"/><Relationship Id="rId2" Type="http://schemas.openxmlformats.org/officeDocument/2006/relationships/diagramData" Target="../diagrams/data40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0.xml"/><Relationship Id="rId5" Type="http://schemas.openxmlformats.org/officeDocument/2006/relationships/diagramColors" Target="../diagrams/colors40.xml"/><Relationship Id="rId4" Type="http://schemas.openxmlformats.org/officeDocument/2006/relationships/diagramQuickStyle" Target="../diagrams/quickStyle4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.xml"/><Relationship Id="rId2" Type="http://schemas.openxmlformats.org/officeDocument/2006/relationships/diagramData" Target="../diagrams/data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.xml"/><Relationship Id="rId5" Type="http://schemas.openxmlformats.org/officeDocument/2006/relationships/diagramColors" Target="../diagrams/colors41.xml"/><Relationship Id="rId4" Type="http://schemas.openxmlformats.org/officeDocument/2006/relationships/diagramQuickStyle" Target="../diagrams/quickStyle4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2.xml"/><Relationship Id="rId7" Type="http://schemas.microsoft.com/office/2007/relationships/diagramDrawing" Target="../diagrams/drawing4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2.xml"/><Relationship Id="rId5" Type="http://schemas.openxmlformats.org/officeDocument/2006/relationships/diagramQuickStyle" Target="../diagrams/quickStyle42.xml"/><Relationship Id="rId4" Type="http://schemas.openxmlformats.org/officeDocument/2006/relationships/diagramLayout" Target="../diagrams/layout4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.xml"/><Relationship Id="rId2" Type="http://schemas.openxmlformats.org/officeDocument/2006/relationships/diagramData" Target="../diagrams/data4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3.xml"/><Relationship Id="rId5" Type="http://schemas.openxmlformats.org/officeDocument/2006/relationships/diagramColors" Target="../diagrams/colors43.xml"/><Relationship Id="rId4" Type="http://schemas.openxmlformats.org/officeDocument/2006/relationships/diagramQuickStyle" Target="../diagrams/quickStyle4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.xml"/><Relationship Id="rId2" Type="http://schemas.openxmlformats.org/officeDocument/2006/relationships/diagramData" Target="../diagrams/data4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4.xml"/><Relationship Id="rId5" Type="http://schemas.openxmlformats.org/officeDocument/2006/relationships/diagramColors" Target="../diagrams/colors44.xml"/><Relationship Id="rId4" Type="http://schemas.openxmlformats.org/officeDocument/2006/relationships/diagramQuickStyle" Target="../diagrams/quickStyle4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.xml"/><Relationship Id="rId2" Type="http://schemas.openxmlformats.org/officeDocument/2006/relationships/diagramData" Target="../diagrams/data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5.xml"/><Relationship Id="rId5" Type="http://schemas.openxmlformats.org/officeDocument/2006/relationships/diagramColors" Target="../diagrams/colors45.xml"/><Relationship Id="rId4" Type="http://schemas.openxmlformats.org/officeDocument/2006/relationships/diagramQuickStyle" Target="../diagrams/quickStyle4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6.xml"/><Relationship Id="rId7" Type="http://schemas.microsoft.com/office/2007/relationships/diagramDrawing" Target="../diagrams/drawing4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6.xml"/><Relationship Id="rId5" Type="http://schemas.openxmlformats.org/officeDocument/2006/relationships/diagramQuickStyle" Target="../diagrams/quickStyle46.xml"/><Relationship Id="rId4" Type="http://schemas.openxmlformats.org/officeDocument/2006/relationships/diagramLayout" Target="../diagrams/layout4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.xml"/><Relationship Id="rId2" Type="http://schemas.openxmlformats.org/officeDocument/2006/relationships/diagramData" Target="../diagrams/data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.xml"/><Relationship Id="rId5" Type="http://schemas.openxmlformats.org/officeDocument/2006/relationships/diagramColors" Target="../diagrams/colors47.xml"/><Relationship Id="rId4" Type="http://schemas.openxmlformats.org/officeDocument/2006/relationships/diagramQuickStyle" Target="../diagrams/quickStyle4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.xml"/><Relationship Id="rId2" Type="http://schemas.openxmlformats.org/officeDocument/2006/relationships/diagramData" Target="../diagrams/data4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8.xml"/><Relationship Id="rId5" Type="http://schemas.openxmlformats.org/officeDocument/2006/relationships/diagramColors" Target="../diagrams/colors48.xml"/><Relationship Id="rId4" Type="http://schemas.openxmlformats.org/officeDocument/2006/relationships/diagramQuickStyle" Target="../diagrams/quickStyle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.xml"/><Relationship Id="rId2" Type="http://schemas.openxmlformats.org/officeDocument/2006/relationships/diagramData" Target="../diagrams/data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9.xml"/><Relationship Id="rId5" Type="http://schemas.openxmlformats.org/officeDocument/2006/relationships/diagramColors" Target="../diagrams/colors49.xml"/><Relationship Id="rId4" Type="http://schemas.openxmlformats.org/officeDocument/2006/relationships/diagramQuickStyle" Target="../diagrams/quickStyle49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0.xml"/><Relationship Id="rId7" Type="http://schemas.microsoft.com/office/2007/relationships/diagramDrawing" Target="../diagrams/drawing50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0.xml"/><Relationship Id="rId5" Type="http://schemas.openxmlformats.org/officeDocument/2006/relationships/diagramQuickStyle" Target="../diagrams/quickStyle50.xml"/><Relationship Id="rId4" Type="http://schemas.openxmlformats.org/officeDocument/2006/relationships/diagramLayout" Target="../diagrams/layout50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.xml"/><Relationship Id="rId2" Type="http://schemas.openxmlformats.org/officeDocument/2006/relationships/diagramData" Target="../diagrams/data5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1.xml"/><Relationship Id="rId5" Type="http://schemas.openxmlformats.org/officeDocument/2006/relationships/diagramColors" Target="../diagrams/colors51.xml"/><Relationship Id="rId4" Type="http://schemas.openxmlformats.org/officeDocument/2006/relationships/diagramQuickStyle" Target="../diagrams/quickStyle5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.xml"/><Relationship Id="rId2" Type="http://schemas.openxmlformats.org/officeDocument/2006/relationships/diagramData" Target="../diagrams/data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.xml"/><Relationship Id="rId5" Type="http://schemas.openxmlformats.org/officeDocument/2006/relationships/diagramColors" Target="../diagrams/colors52.xml"/><Relationship Id="rId4" Type="http://schemas.openxmlformats.org/officeDocument/2006/relationships/diagramQuickStyle" Target="../diagrams/quickStyle5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1108953" y="3563773"/>
            <a:ext cx="9579685" cy="162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t" anchorCtr="0">
            <a:noAutofit/>
          </a:bodyPr>
          <a:lstStyle/>
          <a:p>
            <a:pPr lvl="0">
              <a:spcBef>
                <a:spcPts val="0"/>
              </a:spcBef>
            </a:pPr>
            <a:endParaRPr lang="es-EC"/>
          </a:p>
          <a:p>
            <a:pPr>
              <a:spcBef>
                <a:spcPts val="0"/>
              </a:spcBef>
            </a:pPr>
            <a:r>
              <a:rPr lang="es-EC" b="1">
                <a:ea typeface="Open Sans"/>
                <a:cs typeface="Open Sans"/>
              </a:rPr>
              <a:t>Roles de Servidores en Redes</a:t>
            </a:r>
            <a:endParaRPr lang="es-EC"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79396" y="5497635"/>
            <a:ext cx="5438797" cy="162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550" tIns="49775" rIns="99550" bIns="49775" anchor="ctr" anchorCtr="0">
            <a:noAutofit/>
          </a:bodyPr>
          <a:lstStyle/>
          <a:p>
            <a:pPr lvl="0"/>
            <a:r>
              <a:rPr lang="es-PE"/>
              <a:t>Equipo #3:  </a:t>
            </a:r>
          </a:p>
          <a:p>
            <a:pPr lvl="0"/>
            <a:endParaRPr lang="es-PE"/>
          </a:p>
          <a:p>
            <a:pPr lvl="0"/>
            <a:r>
              <a:rPr lang="es-PE"/>
              <a:t>Felipe Merino</a:t>
            </a:r>
          </a:p>
          <a:p>
            <a:pPr lvl="0"/>
            <a:r>
              <a:rPr lang="es-PE" err="1"/>
              <a:t>Aidan</a:t>
            </a:r>
            <a:r>
              <a:rPr lang="es-PE"/>
              <a:t> Carrasco </a:t>
            </a:r>
          </a:p>
          <a:p>
            <a:pPr lvl="0"/>
            <a:r>
              <a:rPr lang="es-PE" err="1"/>
              <a:t>Zenán</a:t>
            </a:r>
            <a:r>
              <a:rPr lang="es-PE"/>
              <a:t> Fernández</a:t>
            </a:r>
          </a:p>
          <a:p>
            <a:pPr lvl="0"/>
            <a:r>
              <a:rPr lang="es-PE" err="1"/>
              <a:t>Josue</a:t>
            </a:r>
            <a:r>
              <a:rPr lang="es-PE"/>
              <a:t> Palma</a:t>
            </a:r>
          </a:p>
          <a:p>
            <a:pPr lvl="0"/>
            <a:r>
              <a:rPr lang="es-PE"/>
              <a:t>Mathew Verdezoto</a:t>
            </a:r>
          </a:p>
          <a:p>
            <a:pPr lvl="0"/>
            <a:endParaRPr lang="es-PE"/>
          </a:p>
          <a:p>
            <a:pPr lvl="0"/>
            <a:r>
              <a:rPr lang="es-PE"/>
              <a:t>Profesor: Ing. Juan Herrera</a:t>
            </a:r>
          </a:p>
          <a:p>
            <a:pPr lvl="0"/>
            <a:r>
              <a:rPr lang="es-PE"/>
              <a:t>Fecha: 15/10/2025</a:t>
            </a:r>
          </a:p>
        </p:txBody>
      </p:sp>
    </p:spTree>
    <p:extLst>
      <p:ext uri="{BB962C8B-B14F-4D97-AF65-F5344CB8AC3E}">
        <p14:creationId xmlns:p14="http://schemas.microsoft.com/office/powerpoint/2010/main" val="2182182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915A5-18CD-F40E-3E78-24E710CCD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100B197-B815-6AF5-03EB-A71B69EF5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458A7D1-97E8-5C22-E4BA-2E5CE1FC9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99" y="1366494"/>
            <a:ext cx="9619774" cy="1065249"/>
          </a:xfrm>
        </p:spPr>
        <p:txBody>
          <a:bodyPr/>
          <a:lstStyle/>
          <a:p>
            <a:r>
              <a:rPr lang="es-EC"/>
              <a:t>CARACTERÍSTICAS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887EC69-BF29-EAB9-2283-9B8117F80B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10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2957E722-13DF-ABCB-FEDD-41F01B1335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8650923"/>
              </p:ext>
            </p:extLst>
          </p:nvPr>
        </p:nvGraphicFramePr>
        <p:xfrm>
          <a:off x="1634002" y="2436189"/>
          <a:ext cx="7626792" cy="4116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65" name="CuadroTexto 664">
            <a:extLst>
              <a:ext uri="{FF2B5EF4-FFF2-40B4-BE49-F238E27FC236}">
                <a16:creationId xmlns:a16="http://schemas.microsoft.com/office/drawing/2014/main" id="{4A737908-F773-F88A-B34C-53E55DBA34F3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146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/>
              <a:t>FUNCIONAMIENTO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11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44FAF9F9-0736-4955-A8F9-ADA1F95C84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4956318"/>
              </p:ext>
            </p:extLst>
          </p:nvPr>
        </p:nvGraphicFramePr>
        <p:xfrm>
          <a:off x="841078" y="2594737"/>
          <a:ext cx="9006482" cy="40369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1" name="CuadroTexto 260">
            <a:extLst>
              <a:ext uri="{FF2B5EF4-FFF2-40B4-BE49-F238E27FC236}">
                <a16:creationId xmlns:a16="http://schemas.microsoft.com/office/drawing/2014/main" id="{22D068E7-DB4C-A093-8813-BBB3808743A2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5292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FD7AA86-F21E-4D41-897B-8E44B2CB65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422" y="1525044"/>
            <a:ext cx="8382811" cy="1065249"/>
          </a:xfrm>
        </p:spPr>
        <p:txBody>
          <a:bodyPr/>
          <a:lstStyle/>
          <a:p>
            <a:r>
              <a:rPr lang="es-ES"/>
              <a:t>SISTEMAS OPERATIVOS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C0C530-3642-4F31-87BF-EDB2AB296D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12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40066A60-97DE-4477-BB6D-2E3FA9EF89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2604547"/>
              </p:ext>
            </p:extLst>
          </p:nvPr>
        </p:nvGraphicFramePr>
        <p:xfrm>
          <a:off x="1472478" y="2650245"/>
          <a:ext cx="7743703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5" name="Imagen 84" descr="Tux - Wikipedia, la enciclopedia libre">
            <a:extLst>
              <a:ext uri="{FF2B5EF4-FFF2-40B4-BE49-F238E27FC236}">
                <a16:creationId xmlns:a16="http://schemas.microsoft.com/office/drawing/2014/main" id="{FA1AE76B-697F-25FA-DA90-2C295FD0A9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021" y="5311419"/>
            <a:ext cx="1310001" cy="1553794"/>
          </a:xfrm>
          <a:prstGeom prst="rect">
            <a:avLst/>
          </a:prstGeom>
        </p:spPr>
      </p:pic>
      <p:sp>
        <p:nvSpPr>
          <p:cNvPr id="97" name="CuadroTexto 96">
            <a:extLst>
              <a:ext uri="{FF2B5EF4-FFF2-40B4-BE49-F238E27FC236}">
                <a16:creationId xmlns:a16="http://schemas.microsoft.com/office/drawing/2014/main" id="{ACE93F93-6D13-360D-59CA-F1D5BF83AB0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8836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579B12C-4EB7-48EB-B87D-233522787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615" y="1287214"/>
            <a:ext cx="9572199" cy="1001829"/>
          </a:xfrm>
        </p:spPr>
        <p:txBody>
          <a:bodyPr/>
          <a:lstStyle/>
          <a:p>
            <a:r>
              <a:rPr lang="es-ES"/>
              <a:t>FORTALEZAS Y LIMITACIONES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204A85-50DF-414F-9B30-C9B7833BF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13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5C0FE9E1-4D90-4BE3-82A8-8A207FAD5B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540484"/>
              </p:ext>
            </p:extLst>
          </p:nvPr>
        </p:nvGraphicFramePr>
        <p:xfrm>
          <a:off x="1266332" y="2285581"/>
          <a:ext cx="8171883" cy="4497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42" name="CuadroTexto 241">
            <a:extLst>
              <a:ext uri="{FF2B5EF4-FFF2-40B4-BE49-F238E27FC236}">
                <a16:creationId xmlns:a16="http://schemas.microsoft.com/office/drawing/2014/main" id="{2396A1F2-F492-6884-1F74-DF756CCE4764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238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E1AA4-4D11-E9CC-72DD-9CB2B28B1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E17B093-95BF-0A9B-6F96-37B77386B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908" y="1509189"/>
            <a:ext cx="9619774" cy="1065249"/>
          </a:xfrm>
        </p:spPr>
        <p:txBody>
          <a:bodyPr/>
          <a:lstStyle/>
          <a:p>
            <a:r>
              <a:rPr lang="es-MX" sz="4400"/>
              <a:t>¿Dónde se encuentra?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AA74A9-8DA6-D5D4-D943-E52EA616A1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14</a:t>
            </a:fld>
            <a:endParaRPr lang="es-EC"/>
          </a:p>
        </p:txBody>
      </p:sp>
      <p:sp>
        <p:nvSpPr>
          <p:cNvPr id="240" name="CuadroTexto 239">
            <a:extLst>
              <a:ext uri="{FF2B5EF4-FFF2-40B4-BE49-F238E27FC236}">
                <a16:creationId xmlns:a16="http://schemas.microsoft.com/office/drawing/2014/main" id="{C9078727-B875-52ED-5F0B-A28283051418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2" name="Imagen 1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DE87B329-2048-4382-43EE-5E78F12C2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970" y="2850871"/>
            <a:ext cx="8466768" cy="31295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8483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A470F-91BA-D445-028F-6D31A917E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EED61-FDEB-355A-333F-816A5F59F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DE ARCHIVOS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BB5AEB3-9CE5-B4E3-E991-882ADCF0A8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15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D1AB96-CCDD-86B1-108E-1C99749521A2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354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287C2-1747-3701-5C86-05AEB4F22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2493CD2-AC52-9969-0782-999CA1D30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390" y="1398204"/>
            <a:ext cx="8398670" cy="653019"/>
          </a:xfrm>
        </p:spPr>
        <p:txBody>
          <a:bodyPr/>
          <a:lstStyle/>
          <a:p>
            <a:r>
              <a:rPr lang="es-ES"/>
              <a:t>CARACTERÍSTICAS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CC7F10-CBD1-26EE-C7BA-E33E39459C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16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1010E37F-92B7-66F0-1B63-C2A23052B1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850640"/>
              </p:ext>
            </p:extLst>
          </p:nvPr>
        </p:nvGraphicFramePr>
        <p:xfrm>
          <a:off x="1266307" y="2222161"/>
          <a:ext cx="8171883" cy="4497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1" name="CuadroTexto 413">
            <a:extLst>
              <a:ext uri="{FF2B5EF4-FFF2-40B4-BE49-F238E27FC236}">
                <a16:creationId xmlns:a16="http://schemas.microsoft.com/office/drawing/2014/main" id="{CC77FE66-3475-EF7A-D2F3-85B200F2F1FF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6656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343" y="1366494"/>
            <a:ext cx="9794217" cy="1065249"/>
          </a:xfrm>
        </p:spPr>
        <p:txBody>
          <a:bodyPr/>
          <a:lstStyle/>
          <a:p>
            <a:r>
              <a:rPr lang="es-MX"/>
              <a:t>FUNCIONAMIENTO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17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2688215-D275-46CE-AA28-FD1F0449F9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0238731"/>
              </p:ext>
            </p:extLst>
          </p:nvPr>
        </p:nvGraphicFramePr>
        <p:xfrm>
          <a:off x="999664" y="2293492"/>
          <a:ext cx="8974765" cy="4544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6" name="CuadroTexto 413">
            <a:extLst>
              <a:ext uri="{FF2B5EF4-FFF2-40B4-BE49-F238E27FC236}">
                <a16:creationId xmlns:a16="http://schemas.microsoft.com/office/drawing/2014/main" id="{53EAA02F-16A9-6282-1E5B-0495A0C922DE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58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262743"/>
            <a:ext cx="9619774" cy="856344"/>
          </a:xfrm>
        </p:spPr>
        <p:txBody>
          <a:bodyPr/>
          <a:lstStyle/>
          <a:p>
            <a:r>
              <a:rPr lang="es-EC"/>
              <a:t>SISTEMAS OPERATIVOS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18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128D210-9742-45D4-87DB-40215FB160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5870638"/>
              </p:ext>
            </p:extLst>
          </p:nvPr>
        </p:nvGraphicFramePr>
        <p:xfrm>
          <a:off x="2409693" y="2194722"/>
          <a:ext cx="8113164" cy="4818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34" name="Imagen 533" descr="Windows 10 para Windows - Descarga gratis en Uptodown">
            <a:extLst>
              <a:ext uri="{FF2B5EF4-FFF2-40B4-BE49-F238E27FC236}">
                <a16:creationId xmlns:a16="http://schemas.microsoft.com/office/drawing/2014/main" id="{0AC7249E-F7D8-5716-0113-5C87A480E7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483" y="3431416"/>
            <a:ext cx="1905000" cy="1905000"/>
          </a:xfrm>
          <a:prstGeom prst="rect">
            <a:avLst/>
          </a:prstGeom>
        </p:spPr>
      </p:pic>
      <p:sp>
        <p:nvSpPr>
          <p:cNvPr id="62" name="CuadroTexto 413">
            <a:extLst>
              <a:ext uri="{FF2B5EF4-FFF2-40B4-BE49-F238E27FC236}">
                <a16:creationId xmlns:a16="http://schemas.microsoft.com/office/drawing/2014/main" id="{9E370673-B17D-8F04-44F4-2160D05E7C4F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8246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DDF88D2-AD72-49B8-81F9-93C55A65FF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FORTALEZAS y LIMITACIONES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19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EB67C218-DE22-4121-8FD9-0935935673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9151660"/>
              </p:ext>
            </p:extLst>
          </p:nvPr>
        </p:nvGraphicFramePr>
        <p:xfrm>
          <a:off x="634916" y="2055668"/>
          <a:ext cx="9244359" cy="4813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DC53C8E9-5E9E-AD9E-FD10-4E3339FA802B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6047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9C3BC904-0473-4743-945E-B367607ED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897587"/>
              </p:ext>
            </p:extLst>
          </p:nvPr>
        </p:nvGraphicFramePr>
        <p:xfrm>
          <a:off x="1313883" y="1730654"/>
          <a:ext cx="7822994" cy="46406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D7261811-64DD-47A0-F27B-46EB5E03B1A5}"/>
              </a:ext>
            </a:extLst>
          </p:cNvPr>
          <p:cNvSpPr txBox="1"/>
          <p:nvPr/>
        </p:nvSpPr>
        <p:spPr>
          <a:xfrm>
            <a:off x="5036273" y="735093"/>
            <a:ext cx="5367201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</p:txBody>
      </p:sp>
    </p:spTree>
    <p:extLst>
      <p:ext uri="{BB962C8B-B14F-4D97-AF65-F5344CB8AC3E}">
        <p14:creationId xmlns:p14="http://schemas.microsoft.com/office/powerpoint/2010/main" val="4030329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D8CB7-C9CD-9927-1474-0876EFD67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DD84FE3-7030-ACEC-6249-CB908D1AA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908" y="1509189"/>
            <a:ext cx="9619774" cy="1065249"/>
          </a:xfrm>
        </p:spPr>
        <p:txBody>
          <a:bodyPr/>
          <a:lstStyle/>
          <a:p>
            <a:r>
              <a:rPr lang="es-MX" sz="4400"/>
              <a:t>¿Dónde se encuentra?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44F538A-411F-D441-537B-8778BB7FAC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20</a:t>
            </a:fld>
            <a:endParaRPr lang="es-EC"/>
          </a:p>
        </p:txBody>
      </p:sp>
      <p:sp>
        <p:nvSpPr>
          <p:cNvPr id="240" name="CuadroTexto 239">
            <a:extLst>
              <a:ext uri="{FF2B5EF4-FFF2-40B4-BE49-F238E27FC236}">
                <a16:creationId xmlns:a16="http://schemas.microsoft.com/office/drawing/2014/main" id="{A4BC35F6-3ABF-E9D9-3399-07FB0E066EC5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AD5C918D-F65F-6853-959F-DFC86B52E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257" y="2834956"/>
            <a:ext cx="7953023" cy="30345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5838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08F62-C1A8-BE64-48B3-5F40028B3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C478-4587-BEC0-9FF9-DEA1F1EF9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DE APLICACIONES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F00ED6-C624-E4AB-569E-9EE9794323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21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F35CE25-C743-F5DD-C440-F593D749733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089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1606B-0BA5-EDF0-DB8A-6CE0E04EB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3F67344-46AE-FF45-3529-74613D74C8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327CA81-3160-E573-81C9-2782478C2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CARACTERÍSTICAS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15D4507-34B5-9637-0CA1-25219A5C08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22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03B9DAA9-3015-4E81-AEB7-BBC71673CFD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EC082044-3D5D-6BB9-A2A1-BFA51BFD92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271631"/>
              </p:ext>
            </p:extLst>
          </p:nvPr>
        </p:nvGraphicFramePr>
        <p:xfrm>
          <a:off x="2227662" y="1893105"/>
          <a:ext cx="8084136" cy="4847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4" name="Imagen 73" descr="Virtualización de Servidores - Winfor Systems">
            <a:extLst>
              <a:ext uri="{FF2B5EF4-FFF2-40B4-BE49-F238E27FC236}">
                <a16:creationId xmlns:a16="http://schemas.microsoft.com/office/drawing/2014/main" id="{0C64D2CA-88A2-1D97-AD97-0023E81173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253" y="2749474"/>
            <a:ext cx="2743199" cy="344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45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7470B-DA09-D155-8935-2C990C8BE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A40EBF8-7BE1-97D1-DE46-EC9A6D0B23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C428098-0DE1-B9A9-B32A-ACBCE38E47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FUNCIONAMIENTO EN REDES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003BF5-4BB6-3BB5-07FA-4894DAE347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23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9CA01306-D960-1D9C-1F2D-C6136331A2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123719"/>
              </p:ext>
            </p:extLst>
          </p:nvPr>
        </p:nvGraphicFramePr>
        <p:xfrm>
          <a:off x="-4873" y="1887662"/>
          <a:ext cx="10706697" cy="4346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E463E9FA-A20C-B401-436A-FCE600FC9C41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0048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37AA2-3C90-1B87-47E6-C9D6329FF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5B31F421-A435-7AF4-64A3-75D9F0BC4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541" y="2301212"/>
            <a:ext cx="2305141" cy="2950904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C4B3168E-77A0-DDFC-6591-6C3ED23509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/>
              <a:t>SISTEMAS OPERATIVOS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3D0C68-A313-232A-7AA0-1BBB8D5E05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24</a:t>
            </a:fld>
            <a:endParaRPr lang="es-EC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B4CDBBF4-3951-AD80-D65F-9839CE41AC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1088420"/>
              </p:ext>
            </p:extLst>
          </p:nvPr>
        </p:nvGraphicFramePr>
        <p:xfrm>
          <a:off x="1121362" y="2781875"/>
          <a:ext cx="8769037" cy="2855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5" name="CuadroTexto 194">
            <a:extLst>
              <a:ext uri="{FF2B5EF4-FFF2-40B4-BE49-F238E27FC236}">
                <a16:creationId xmlns:a16="http://schemas.microsoft.com/office/drawing/2014/main" id="{55913624-A425-90B2-47AD-DFED15773019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303" name="Imagen 302" descr="Java EE · GitHub">
            <a:extLst>
              <a:ext uri="{FF2B5EF4-FFF2-40B4-BE49-F238E27FC236}">
                <a16:creationId xmlns:a16="http://schemas.microsoft.com/office/drawing/2014/main" id="{664157AA-E6FD-1667-B316-F22C2F1761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8022" y="4623294"/>
            <a:ext cx="2667341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61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A881F-8C5C-FEAE-8175-F1D8DE0DF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D54BB34-0429-DA87-0CF6-43FECD2AF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59F3B0C-83C9-B8BC-BDE7-15FCFE33E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155578"/>
            <a:ext cx="9619774" cy="1065249"/>
          </a:xfrm>
        </p:spPr>
        <p:txBody>
          <a:bodyPr/>
          <a:lstStyle/>
          <a:p>
            <a:r>
              <a:rPr lang="es-EC"/>
              <a:t>INTEGRACIÓN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474E7D-BB37-4AC2-1F88-7D5E66E59B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25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5ACFE1E9-5761-BEF2-9A58-2B917661A0F4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EFC13906-4F7D-B9A5-2891-A8ADD3A4E3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8817860"/>
              </p:ext>
            </p:extLst>
          </p:nvPr>
        </p:nvGraphicFramePr>
        <p:xfrm>
          <a:off x="2597622" y="1678523"/>
          <a:ext cx="8084136" cy="4847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57" name="Imagen 256" descr="Servidores en la Nube para Sistemas ERP - Titanium">
            <a:extLst>
              <a:ext uri="{FF2B5EF4-FFF2-40B4-BE49-F238E27FC236}">
                <a16:creationId xmlns:a16="http://schemas.microsoft.com/office/drawing/2014/main" id="{B6EAEBFB-F448-5955-3D8C-1A403E87F5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810" y="2752198"/>
            <a:ext cx="2743200" cy="240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96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A5804-023A-4BCC-2684-28912D0EE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3F69512-B47A-4239-BFD6-B5EE235B91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959EF03-6989-8019-8D1F-655B092D1C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SEGURIDAD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42B02B-E88C-2D81-7C9B-5CA0898071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26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F354BF1F-1C92-87B0-1124-F9350299EF08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DC859742-D2DB-00DD-2342-D87014F1F0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1019714"/>
              </p:ext>
            </p:extLst>
          </p:nvPr>
        </p:nvGraphicFramePr>
        <p:xfrm>
          <a:off x="2600563" y="1897524"/>
          <a:ext cx="8084136" cy="4847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4" name="Imagen 53" descr="Seguridad Web">
            <a:extLst>
              <a:ext uri="{FF2B5EF4-FFF2-40B4-BE49-F238E27FC236}">
                <a16:creationId xmlns:a16="http://schemas.microsoft.com/office/drawing/2014/main" id="{49EFC2B0-97AD-E2A8-BB6E-2780790553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7" y="3506061"/>
            <a:ext cx="2743200" cy="244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3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4FA7D-C358-528C-5488-0E80E1D20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352AE1-6FBE-CCBC-136D-C0D733884F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27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9F3A328-AFDA-A36E-8382-71C62990196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BBFD8119-EE7A-D6A7-652B-50DD089714E7}"/>
              </a:ext>
            </a:extLst>
          </p:cNvPr>
          <p:cNvGraphicFramePr/>
          <p:nvPr/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4471E812-72BC-E42D-FB03-FE6479EBA776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FORTALEZAS Y LIMITACIONES</a:t>
            </a:r>
          </a:p>
        </p:txBody>
      </p:sp>
    </p:spTree>
    <p:extLst>
      <p:ext uri="{BB962C8B-B14F-4D97-AF65-F5344CB8AC3E}">
        <p14:creationId xmlns:p14="http://schemas.microsoft.com/office/powerpoint/2010/main" val="18068105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261360-08BB-B4DA-E6A7-ED774B7C6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744133-88B0-0EBF-213A-58FA2D0C1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DE SEGURIDAD</a:t>
            </a:r>
            <a:br>
              <a:rPr lang="es-EC"/>
            </a:br>
            <a:r>
              <a:rPr lang="es-EC"/>
              <a:t>(ACTIVE DIRECTORY)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13839CA-6102-E65D-85D4-29A144BAD0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28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D16DEFB-A2C6-84E3-9F54-E41101FD802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591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EE9F7-73E1-5192-0F22-F00F3B225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B630EB1-4287-42BC-A4C2-4544F023A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1307330"/>
            <a:ext cx="10089831" cy="854517"/>
          </a:xfrm>
        </p:spPr>
        <p:txBody>
          <a:bodyPr/>
          <a:lstStyle/>
          <a:p>
            <a:r>
              <a:rPr lang="es-EC"/>
              <a:t>CARACTERÍSTICAS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21046C3-3646-7769-3E77-75EDCE7213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29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2C8EE102-ECFD-81C7-8F0F-0E69EF22A9C6}"/>
              </a:ext>
            </a:extLst>
          </p:cNvPr>
          <p:cNvGraphicFramePr/>
          <p:nvPr/>
        </p:nvGraphicFramePr>
        <p:xfrm>
          <a:off x="294008" y="2161846"/>
          <a:ext cx="10231252" cy="4805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7471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ADBB80-CB8D-4B25-9B03-6F74C498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CORREOS ELECTRÓNICOS</a:t>
            </a:r>
            <a:br>
              <a:rPr lang="es-EC"/>
            </a:br>
            <a:r>
              <a:rPr lang="es-EC" sz="3600"/>
              <a:t>(MAIL SERVER)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38482B-EB77-4E95-96A2-877FA206F5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2D3B61-2F17-AB8C-8DF2-A13A413B6169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1396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A04D2-D480-E7D3-3CE8-62A59FBD9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7AE06A-6FBB-2313-F90D-7AA4F2B3A5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8999782-EDB4-EC90-2DCC-843E15A18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FUNCIONAMIENTO EN REDES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914932-13AE-35D6-3149-F39330182E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30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1269C5ED-8D08-5824-E1A1-37D6853CE035}"/>
              </a:ext>
            </a:extLst>
          </p:cNvPr>
          <p:cNvGraphicFramePr/>
          <p:nvPr/>
        </p:nvGraphicFramePr>
        <p:xfrm>
          <a:off x="-4873" y="1887662"/>
          <a:ext cx="10706697" cy="4346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C88248FA-A29E-77CE-437F-ED3CB9691AB9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1450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A5804-023A-4BCC-2684-28912D0EE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3F69512-B47A-4239-BFD6-B5EE235B91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959EF03-6989-8019-8D1F-655B092D1C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SO E INTEGRACIÓN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42B02B-E88C-2D81-7C9B-5CA0898071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31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F354BF1F-1C92-87B0-1124-F9350299EF08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DC859742-D2DB-00DD-2342-D87014F1F0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4771679"/>
              </p:ext>
            </p:extLst>
          </p:nvPr>
        </p:nvGraphicFramePr>
        <p:xfrm>
          <a:off x="535595" y="1894860"/>
          <a:ext cx="9622451" cy="4834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697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D478B-4015-9625-9F4F-1CB81B786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40152FEA-6DBE-34C9-2E1F-431F9C1D4E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BB3ED22-5476-CBF9-B1F8-743DC4737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SEGURIDAD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311746-7B66-8F17-DCF0-D1855B3D7A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32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0F6773E0-73A9-217C-7F24-0C0F1D2D837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E72CC3C2-A0D6-EB94-E606-0B2B7EEB6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4750111"/>
              </p:ext>
            </p:extLst>
          </p:nvPr>
        </p:nvGraphicFramePr>
        <p:xfrm>
          <a:off x="2600563" y="1897524"/>
          <a:ext cx="8084136" cy="4847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4" name="Imagen 53" descr="Seguridad Web">
            <a:extLst>
              <a:ext uri="{FF2B5EF4-FFF2-40B4-BE49-F238E27FC236}">
                <a16:creationId xmlns:a16="http://schemas.microsoft.com/office/drawing/2014/main" id="{2631AA44-660B-14D6-7067-196BEE54D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7" y="3506061"/>
            <a:ext cx="2743200" cy="244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898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74AAD-B3C9-CA02-E969-E457C119C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C5770E-DCE3-14B7-FC48-821B399169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33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52E0BB-82B5-2721-F50C-2183FEE07CC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682ED9F8-CFF2-EAA3-2FEF-B023AF671F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956088"/>
              </p:ext>
            </p:extLst>
          </p:nvPr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10B4839C-468C-4FDF-A09E-CC2EE1623D32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FORTALEZAS Y LIMITACIONES</a:t>
            </a:r>
          </a:p>
        </p:txBody>
      </p:sp>
    </p:spTree>
    <p:extLst>
      <p:ext uri="{BB962C8B-B14F-4D97-AF65-F5344CB8AC3E}">
        <p14:creationId xmlns:p14="http://schemas.microsoft.com/office/powerpoint/2010/main" val="24595787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C31AB-6108-D3F0-748B-949B62DE6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E16F55-00F5-26F6-C47D-B279F6699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WEB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9FC268-B5A6-05C8-52B9-088C4877E1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34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7E76473-06C0-F710-F6F7-2491F8810D1B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829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C886D-F5B0-5AB3-1688-16E24539A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8BB544A-E132-F57A-A638-DCB869EA9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1307330"/>
            <a:ext cx="10089831" cy="854517"/>
          </a:xfrm>
        </p:spPr>
        <p:txBody>
          <a:bodyPr/>
          <a:lstStyle/>
          <a:p>
            <a:r>
              <a:rPr lang="es-EC"/>
              <a:t>CARACTERÍSTICAS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18EC16C-BFD2-BC07-182C-D4D2FE30C6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35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B9D1A099-4F4F-B18D-8AA8-E0D36D7DF9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4425392"/>
              </p:ext>
            </p:extLst>
          </p:nvPr>
        </p:nvGraphicFramePr>
        <p:xfrm>
          <a:off x="294008" y="2161846"/>
          <a:ext cx="10231252" cy="4805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08312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B4011-DBEA-0BA2-D265-9B4F28851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15D99969-EDFE-A002-7CA2-41C7AF97D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A2EC895-1C40-E17C-8CAB-95808DBC54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FUNCIONAMIENTO EN REDES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C5E8837-432E-AD30-8F44-0ACE6E9F8A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36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C75764D8-6C43-3DA4-7411-DFF3C89A98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2025376"/>
              </p:ext>
            </p:extLst>
          </p:nvPr>
        </p:nvGraphicFramePr>
        <p:xfrm>
          <a:off x="-4873" y="1887662"/>
          <a:ext cx="10706697" cy="4346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F7213A09-8A7C-763B-CE39-8482F443F712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60245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6121B-6231-8357-9F5F-887F74DCE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44D985E-C393-F261-BABF-558888554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5AD4DD7-88B2-039B-B6C2-2DAD21117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646" y="1366494"/>
            <a:ext cx="9619774" cy="1065249"/>
          </a:xfrm>
        </p:spPr>
        <p:txBody>
          <a:bodyPr/>
          <a:lstStyle/>
          <a:p>
            <a:r>
              <a:rPr lang="es-EC"/>
              <a:t>SO E INTEGRACIÓN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6763F23-F5E5-21B0-F505-FCA3DDA7C1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37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EEB8F20F-C1F5-369D-8CC7-6F12941E31A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1A670C59-05AB-E73C-6C4A-C55DA1FE7C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0128147"/>
              </p:ext>
            </p:extLst>
          </p:nvPr>
        </p:nvGraphicFramePr>
        <p:xfrm>
          <a:off x="1683774" y="1894860"/>
          <a:ext cx="8999169" cy="4834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5" name="Imagen 24" descr="Virtualización de Servidores - Winfor Systems">
            <a:extLst>
              <a:ext uri="{FF2B5EF4-FFF2-40B4-BE49-F238E27FC236}">
                <a16:creationId xmlns:a16="http://schemas.microsoft.com/office/drawing/2014/main" id="{92324673-2D34-A333-BC8A-710BFB1090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" y="2435058"/>
            <a:ext cx="1680161" cy="1992727"/>
          </a:xfrm>
          <a:prstGeom prst="rect">
            <a:avLst/>
          </a:prstGeom>
        </p:spPr>
      </p:pic>
      <p:pic>
        <p:nvPicPr>
          <p:cNvPr id="1039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430D2105-0A7D-F63F-2A26-16CAB3AC0B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22" y="4310493"/>
            <a:ext cx="1635281" cy="201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107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4A38D-2FEA-F8D2-CDF5-E5520F91E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4BA613C-4595-6D24-48DD-513EADC6B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070B2D2-79AC-A2D8-CA1D-899A6B837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SEGURIDAD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4968F4-F3F0-C4A0-6EB5-56F63F65B8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38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A39962FE-F22F-87E2-D896-B9E4E0A49AC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47" name="Diagrama 46">
            <a:extLst>
              <a:ext uri="{FF2B5EF4-FFF2-40B4-BE49-F238E27FC236}">
                <a16:creationId xmlns:a16="http://schemas.microsoft.com/office/drawing/2014/main" id="{2378E364-4F5D-0BBD-93A1-1EACA5E52C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5084669"/>
              </p:ext>
            </p:extLst>
          </p:nvPr>
        </p:nvGraphicFramePr>
        <p:xfrm>
          <a:off x="2600563" y="1897524"/>
          <a:ext cx="8084136" cy="4847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1" name="Imagen 20" descr="Icono de seguridad del servidor - Iconos gratis de redes">
            <a:extLst>
              <a:ext uri="{FF2B5EF4-FFF2-40B4-BE49-F238E27FC236}">
                <a16:creationId xmlns:a16="http://schemas.microsoft.com/office/drawing/2014/main" id="{81913D29-9B37-9989-44AB-956C554BCA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090" y="3075667"/>
            <a:ext cx="2558139" cy="24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117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5783A-647A-434F-EF91-98759742B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E5806F-C2EA-4FE3-CFBD-5D45CC2DF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39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5D3EB8-5EA9-0E1B-4644-B3E12FB7BE58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D810DED7-8E13-30EB-E640-EA1E912C3E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0321968"/>
              </p:ext>
            </p:extLst>
          </p:nvPr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6B915B62-36B2-9F81-63CB-94D7D94A44A6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FORTALEZAS Y LIMITACIONES</a:t>
            </a:r>
          </a:p>
        </p:txBody>
      </p:sp>
    </p:spTree>
    <p:extLst>
      <p:ext uri="{BB962C8B-B14F-4D97-AF65-F5344CB8AC3E}">
        <p14:creationId xmlns:p14="http://schemas.microsoft.com/office/powerpoint/2010/main" val="812551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MX" sz="4400"/>
              <a:t>CARACTERÍSTICAS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6185B973-DCDB-4D70-BD5D-F88EBD0E02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5536419"/>
              </p:ext>
            </p:extLst>
          </p:nvPr>
        </p:nvGraphicFramePr>
        <p:xfrm>
          <a:off x="682493" y="1897117"/>
          <a:ext cx="9323652" cy="4861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20" name="CuadroTexto 719">
            <a:extLst>
              <a:ext uri="{FF2B5EF4-FFF2-40B4-BE49-F238E27FC236}">
                <a16:creationId xmlns:a16="http://schemas.microsoft.com/office/drawing/2014/main" id="{9AFD678D-9047-4DE5-00B0-DE103CD03D0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57804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65824-6343-4AE1-A0EE-D2A3A7B70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DA4FDF-03C6-2850-99FD-3AC12D822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PROXY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E073C2-4307-588A-E91E-49D01BE6DF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40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9854C48-F1C4-8BC0-4817-B3356749EDB4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12956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F1EF7-819A-8046-86F8-D2A48F6FD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C953A4-4876-EB07-C049-E4A858C35C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41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1D50F05-3B2C-E6B6-D55B-05AD36EDF46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93F8D851-5DCA-A0D4-114D-4ABDCE28E7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2964808"/>
              </p:ext>
            </p:extLst>
          </p:nvPr>
        </p:nvGraphicFramePr>
        <p:xfrm>
          <a:off x="869822" y="1889182"/>
          <a:ext cx="8964808" cy="5052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D2731827-F805-5D9C-463F-FF3FE5336927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CARACTERÍSTICAS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567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7E667-AA59-006E-D602-55BBA04AD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7147BB-5CC9-6D2E-B884-7D236B5126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42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CB437AD-3FCA-6D22-EA34-7C6AD56968A1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81AB3C0E-58A1-8745-785D-AC2DD524A7BC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TIPOS DE PROXY</a:t>
            </a:r>
          </a:p>
        </p:txBody>
      </p:sp>
      <p:graphicFrame>
        <p:nvGraphicFramePr>
          <p:cNvPr id="17" name="Diagrama 7">
            <a:extLst>
              <a:ext uri="{FF2B5EF4-FFF2-40B4-BE49-F238E27FC236}">
                <a16:creationId xmlns:a16="http://schemas.microsoft.com/office/drawing/2014/main" id="{DC3DF864-A061-68BE-EE02-DB60E65B9B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7516235"/>
              </p:ext>
            </p:extLst>
          </p:nvPr>
        </p:nvGraphicFramePr>
        <p:xfrm>
          <a:off x="1634002" y="2436189"/>
          <a:ext cx="7626792" cy="4116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30399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65530-81B9-1B89-7546-F391A9A35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2DF2EE-902A-B9D1-9FE3-BF8E4C9378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43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8485EA3-AC0D-77BE-9D8E-F23CEA267E8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7B424402-D837-AFC0-3D8C-3F33860B767D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FUNCIONAMIENTO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5BE6BA7-9542-22AC-829B-C828CBCB9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97" y="2160714"/>
            <a:ext cx="7917228" cy="4136294"/>
          </a:xfrm>
          <a:prstGeom prst="rect">
            <a:avLst/>
          </a:prstGeom>
          <a:ln w="38100" cap="sq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4238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20E08-7FC4-5EB9-7601-CAB4BD2CA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CE770FF-0EB1-CBD5-804B-414E5E8EA2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44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61BDC81-CA92-55B4-AB9C-5B6E2079D93E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B14F2919-DC39-8B89-A9A3-8A39C4453159}"/>
              </a:ext>
            </a:extLst>
          </p:cNvPr>
          <p:cNvSpPr txBox="1">
            <a:spLocks/>
          </p:cNvSpPr>
          <p:nvPr/>
        </p:nvSpPr>
        <p:spPr>
          <a:xfrm>
            <a:off x="839932" y="1290054"/>
            <a:ext cx="9016291" cy="6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FORTALEZAS Y LIMITACIONES</a:t>
            </a:r>
          </a:p>
        </p:txBody>
      </p:sp>
      <p:graphicFrame>
        <p:nvGraphicFramePr>
          <p:cNvPr id="112" name="Diagrama 5">
            <a:extLst>
              <a:ext uri="{FF2B5EF4-FFF2-40B4-BE49-F238E27FC236}">
                <a16:creationId xmlns:a16="http://schemas.microsoft.com/office/drawing/2014/main" id="{28837BC9-9534-1136-0700-7C283C08C5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7323260"/>
              </p:ext>
            </p:extLst>
          </p:nvPr>
        </p:nvGraphicFramePr>
        <p:xfrm>
          <a:off x="1621322" y="2304316"/>
          <a:ext cx="7451694" cy="4000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17865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B8E23-54E7-57D8-1F7C-C6EFB96C6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B8620-7FB9-BCB5-B672-FBF2D7955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FIREWALL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22FC4B7-5633-AEB3-CCCC-1AB307106E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45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391279C-298B-E1B3-F172-410F3F169591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54273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23910-305C-7BAA-5FEA-F8A3F3F30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1D786F-5B58-01FC-D483-90C536E080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46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10985B-978B-1072-440F-209224FB35F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37A7DEA3-A613-A448-27AF-00B624B57B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350863"/>
              </p:ext>
            </p:extLst>
          </p:nvPr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68F90170-1744-49D2-E2DD-25AC45E9A594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CARACTERÍSTICAS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961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AFF95-53A4-BAF1-24BE-CC70C57AF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A58403-A167-0094-F857-8ACC18AE7B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47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E58BEF5-F0E9-E9D3-7460-F3BD81B5FB1B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45DE2A37-5C83-87E8-7F73-DDB167DFBAD4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FIREWALL DE RED Y HOST</a:t>
            </a:r>
          </a:p>
        </p:txBody>
      </p:sp>
      <p:graphicFrame>
        <p:nvGraphicFramePr>
          <p:cNvPr id="17" name="Diagrama 7">
            <a:extLst>
              <a:ext uri="{FF2B5EF4-FFF2-40B4-BE49-F238E27FC236}">
                <a16:creationId xmlns:a16="http://schemas.microsoft.com/office/drawing/2014/main" id="{BD57C9A9-0444-FBDC-672D-BC43E6CE42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9101286"/>
              </p:ext>
            </p:extLst>
          </p:nvPr>
        </p:nvGraphicFramePr>
        <p:xfrm>
          <a:off x="539764" y="1564163"/>
          <a:ext cx="9593247" cy="4988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09993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AD1BE-4C6B-40E8-183F-45C14266D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1EE52BC-8F01-4515-CED5-BCE44A9EFE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48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5632CAD-9171-3A39-449E-EB44AE05C02B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0DD18770-810D-2B09-7E5C-635B657500A4}"/>
              </a:ext>
            </a:extLst>
          </p:cNvPr>
          <p:cNvSpPr txBox="1">
            <a:spLocks/>
          </p:cNvSpPr>
          <p:nvPr/>
        </p:nvSpPr>
        <p:spPr>
          <a:xfrm>
            <a:off x="1142390" y="123964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FUNCIONAMIENTO</a:t>
            </a:r>
          </a:p>
        </p:txBody>
      </p:sp>
      <p:pic>
        <p:nvPicPr>
          <p:cNvPr id="2" name="Picture 1" descr="A diagram of a firewall&#10;&#10;AI-generated content may be incorrect.">
            <a:extLst>
              <a:ext uri="{FF2B5EF4-FFF2-40B4-BE49-F238E27FC236}">
                <a16:creationId xmlns:a16="http://schemas.microsoft.com/office/drawing/2014/main" id="{137B5B94-0D72-92EC-A4FD-4517BF1AD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815" y="2090497"/>
            <a:ext cx="8245766" cy="4475851"/>
          </a:xfrm>
          <a:prstGeom prst="rect">
            <a:avLst/>
          </a:prstGeom>
          <a:ln w="38100" cap="sq">
            <a:solidFill>
              <a:srgbClr val="9FFF8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56584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92772-23D1-2986-701F-F96746F37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9B6CE-AA05-29CC-737C-F67D2FC872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49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1C4245E-8B09-DEE3-3B96-7BE64CAEA027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45" name="Título 2">
            <a:extLst>
              <a:ext uri="{FF2B5EF4-FFF2-40B4-BE49-F238E27FC236}">
                <a16:creationId xmlns:a16="http://schemas.microsoft.com/office/drawing/2014/main" id="{F732AF90-7236-2C47-167D-79B540E12E3B}"/>
              </a:ext>
            </a:extLst>
          </p:cNvPr>
          <p:cNvSpPr txBox="1">
            <a:spLocks/>
          </p:cNvSpPr>
          <p:nvPr/>
        </p:nvSpPr>
        <p:spPr>
          <a:xfrm>
            <a:off x="839932" y="1290054"/>
            <a:ext cx="9016291" cy="6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FORTALEZAS Y LIMITACIONES</a:t>
            </a:r>
          </a:p>
        </p:txBody>
      </p:sp>
      <p:graphicFrame>
        <p:nvGraphicFramePr>
          <p:cNvPr id="112" name="Diagrama 5">
            <a:extLst>
              <a:ext uri="{FF2B5EF4-FFF2-40B4-BE49-F238E27FC236}">
                <a16:creationId xmlns:a16="http://schemas.microsoft.com/office/drawing/2014/main" id="{6CB4770A-F37C-05F3-5095-B3254D4C54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216583"/>
              </p:ext>
            </p:extLst>
          </p:nvPr>
        </p:nvGraphicFramePr>
        <p:xfrm>
          <a:off x="1621322" y="2304316"/>
          <a:ext cx="7451694" cy="4000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4731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45B1398-1509-404B-8531-78FE0E488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6215" y="1366479"/>
            <a:ext cx="8795132" cy="748149"/>
          </a:xfrm>
        </p:spPr>
        <p:txBody>
          <a:bodyPr/>
          <a:lstStyle/>
          <a:p>
            <a:r>
              <a:rPr lang="es-ES"/>
              <a:t>FUNCIONAMIENTO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B283A5-2AF1-4D86-A141-36903F5D49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5</a:t>
            </a:fld>
            <a:endParaRPr lang="es-EC"/>
          </a:p>
        </p:txBody>
      </p:sp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0B756280-634E-464D-9E27-AB9DA93AFA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7815536"/>
              </p:ext>
            </p:extLst>
          </p:nvPr>
        </p:nvGraphicFramePr>
        <p:xfrm>
          <a:off x="663740" y="2317287"/>
          <a:ext cx="8346324" cy="4085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14" name="CuadroTexto 413">
            <a:extLst>
              <a:ext uri="{FF2B5EF4-FFF2-40B4-BE49-F238E27FC236}">
                <a16:creationId xmlns:a16="http://schemas.microsoft.com/office/drawing/2014/main" id="{9D6E875A-B9E4-95FB-B783-2899FD0D51B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69719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5F7CC6-A20D-7018-93F2-BE7878473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A6E2C4-7BDF-EF1C-BE9F-4AAB8F878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IMPRESIÓN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96EAC3E-31CB-1392-2ED4-E1374789EF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50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F53AA4A-7A9A-8F5D-D45D-8399FA117A2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0804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55DB3-CB8E-AA54-2879-5F0D915D6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C329D36-FF99-4858-9FB9-4FB850F502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51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DBB748B-D583-2D09-7DA6-2534605AC933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FDC6ADFE-38AC-989F-D4FA-F0A60F9C6F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0274724"/>
              </p:ext>
            </p:extLst>
          </p:nvPr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9659E613-14F5-AFB4-2F21-CF6ECAE1FD37}"/>
              </a:ext>
            </a:extLst>
          </p:cNvPr>
          <p:cNvSpPr txBox="1">
            <a:spLocks/>
          </p:cNvSpPr>
          <p:nvPr/>
        </p:nvSpPr>
        <p:spPr>
          <a:xfrm>
            <a:off x="1142390" y="142990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CARACTERÍSTICAS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432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FBDA7-91D3-B946-050C-1012442F4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DF1DDF7-FCB2-70AB-20ED-CCFE671E81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1CEA71B-0C5B-77B8-6ECA-DF99E2E64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FUNCIONAMIENTO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7C6378-F07F-5B1C-B638-71FCBCFD05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52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D88F94A7-CBD2-D40E-CE3D-AD3B1558C0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7477057"/>
              </p:ext>
            </p:extLst>
          </p:nvPr>
        </p:nvGraphicFramePr>
        <p:xfrm>
          <a:off x="79869" y="2436189"/>
          <a:ext cx="10513040" cy="3355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F458D0B4-C1F6-9031-4B21-932DF3B7D6C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89803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31DF3-758C-0FF2-B1CF-1DF2607FE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AA8E934B-5E07-50C8-B891-EE70D725B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719" y="2656728"/>
            <a:ext cx="2743199" cy="3549507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11C49EDC-07A5-677C-B7D3-214979F8D6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/>
              <a:t>SISTEMAS OPERATIVOS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EC6A6ED-BA02-0C26-FE2A-10FE6086FC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53</a:t>
            </a:fld>
            <a:endParaRPr lang="es-EC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D21EF95A-59AA-6988-058D-67AE119FA6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4742172"/>
              </p:ext>
            </p:extLst>
          </p:nvPr>
        </p:nvGraphicFramePr>
        <p:xfrm>
          <a:off x="1586429" y="2959405"/>
          <a:ext cx="7484064" cy="2942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5" name="CuadroTexto 194">
            <a:extLst>
              <a:ext uri="{FF2B5EF4-FFF2-40B4-BE49-F238E27FC236}">
                <a16:creationId xmlns:a16="http://schemas.microsoft.com/office/drawing/2014/main" id="{FAA9EB36-B401-EA5F-C71F-FCFB10CC90B5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28412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840E6-6057-963D-0DD8-7BC5343BC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D60637E-777D-AD2D-DFF8-C1393D3F3D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37A5FBC-32A1-C05A-9DFE-7C1D4CD694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54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12DE3515-4840-0196-30A7-7994C99B942F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18" name="Picture 17" descr="control de impresora 3">
            <a:extLst>
              <a:ext uri="{FF2B5EF4-FFF2-40B4-BE49-F238E27FC236}">
                <a16:creationId xmlns:a16="http://schemas.microsoft.com/office/drawing/2014/main" id="{26484F40-736C-62E7-89EE-6809C022C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199" y="1160313"/>
            <a:ext cx="9149566" cy="582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890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01C1-969F-4B9C-126E-579B3FDB0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F433939-32E6-FC79-C43D-46BCED605B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55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DBEFA2-7AD1-F339-6603-66E0B8B98AC3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718C019C-2E41-C010-DC69-4659D7320B35}"/>
              </a:ext>
            </a:extLst>
          </p:cNvPr>
          <p:cNvGraphicFramePr/>
          <p:nvPr/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2974047F-B4EA-2263-5A76-904CE3DB990F}"/>
              </a:ext>
            </a:extLst>
          </p:cNvPr>
          <p:cNvSpPr txBox="1">
            <a:spLocks/>
          </p:cNvSpPr>
          <p:nvPr/>
        </p:nvSpPr>
        <p:spPr>
          <a:xfrm>
            <a:off x="428757" y="142990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Seguridad, fortalezas y limitaciones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633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F5862-C977-1D54-56A0-27BF4D258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D8F0B-B078-F280-56DA-21D690CE3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Servidores de videos (CCTV)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5FBDD6-28D9-61BD-DD1E-1E320197D8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56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D16CBA0-03DF-E9D8-903E-D177966D9B4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57397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4D505-C7A9-2C62-D3DE-E9DC4B096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AC1A0A-B147-AB65-6749-46F68A1E04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57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CF28D3F-68B5-EBC8-EA18-71172452D667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BAA17188-1B48-6AEB-446D-F6BB943D4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7042811"/>
              </p:ext>
            </p:extLst>
          </p:nvPr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423EA3AC-AA6C-98A9-8679-F21434F4BCFE}"/>
              </a:ext>
            </a:extLst>
          </p:cNvPr>
          <p:cNvSpPr txBox="1">
            <a:spLocks/>
          </p:cNvSpPr>
          <p:nvPr/>
        </p:nvSpPr>
        <p:spPr>
          <a:xfrm>
            <a:off x="1142390" y="1429903"/>
            <a:ext cx="8398670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CARACTERÍSTICAS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221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C64D1-24E5-7B5A-B427-C2EFB5AD6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E21E75C-F2ED-173A-732D-1471B3472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3B5EE97-6026-6587-63D9-E8FC12A61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366494"/>
            <a:ext cx="9619774" cy="1065249"/>
          </a:xfrm>
        </p:spPr>
        <p:txBody>
          <a:bodyPr/>
          <a:lstStyle/>
          <a:p>
            <a:r>
              <a:rPr lang="es-EC"/>
              <a:t>FUNCIONAMIENTO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A7E6C71-24DC-4137-33A0-DE2153B8C8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58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4626323-EF89-99A2-2ED4-650737CCE0BE}"/>
              </a:ext>
            </a:extLst>
          </p:cNvPr>
          <p:cNvGraphicFramePr/>
          <p:nvPr/>
        </p:nvGraphicFramePr>
        <p:xfrm>
          <a:off x="79869" y="2436189"/>
          <a:ext cx="10513040" cy="3355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7" name="CuadroTexto 413">
            <a:extLst>
              <a:ext uri="{FF2B5EF4-FFF2-40B4-BE49-F238E27FC236}">
                <a16:creationId xmlns:a16="http://schemas.microsoft.com/office/drawing/2014/main" id="{3CD2523B-0497-D36D-53B4-8EE1123F90D1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95064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93AC1-3C95-DCCD-A1A3-0DAFD8B0F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9C0FE44E-46A7-088D-1AD7-FFF858CD0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719" y="2656728"/>
            <a:ext cx="2743199" cy="3549507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073BD2D-8A00-FCF7-43AA-5775B29B3D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/>
              <a:t>SISTEMAS OPERATIVOS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0A6E6F-9E75-CD22-3CE8-BAE6337EE9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59</a:t>
            </a:fld>
            <a:endParaRPr lang="es-EC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B24DA073-3307-2420-C620-7E6493E302F4}"/>
              </a:ext>
            </a:extLst>
          </p:cNvPr>
          <p:cNvGraphicFramePr/>
          <p:nvPr/>
        </p:nvGraphicFramePr>
        <p:xfrm>
          <a:off x="1586429" y="2959405"/>
          <a:ext cx="7484064" cy="2942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5" name="CuadroTexto 194">
            <a:extLst>
              <a:ext uri="{FF2B5EF4-FFF2-40B4-BE49-F238E27FC236}">
                <a16:creationId xmlns:a16="http://schemas.microsoft.com/office/drawing/2014/main" id="{A32B715F-8DF7-0D08-9623-3557CA3EBC4F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9483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/>
              <a:t>SISTEMAS OPERATIVOS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</a:t>
            </a:fld>
            <a:endParaRPr lang="es-EC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93942D1-574A-4AB6-82DD-E1FAB8F822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5916441"/>
              </p:ext>
            </p:extLst>
          </p:nvPr>
        </p:nvGraphicFramePr>
        <p:xfrm>
          <a:off x="1729154" y="2594739"/>
          <a:ext cx="7230328" cy="3767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5" name="CuadroTexto 194">
            <a:extLst>
              <a:ext uri="{FF2B5EF4-FFF2-40B4-BE49-F238E27FC236}">
                <a16:creationId xmlns:a16="http://schemas.microsoft.com/office/drawing/2014/main" id="{6FF03404-A99B-F3A8-ABBB-84F4CE206A9F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89348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0CDD6-F451-BA9C-F72A-339AF20AE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81E0F938-79FF-5CD0-277D-FD8EE1776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s-EC"/>
          </a:p>
          <a:p>
            <a:pPr marL="6350" indent="0">
              <a:buNone/>
            </a:pPr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BDD9226-6D5D-9599-4FF8-99822C622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60</a:t>
            </a:fld>
            <a:endParaRPr lang="es-EC"/>
          </a:p>
        </p:txBody>
      </p:sp>
      <p:sp>
        <p:nvSpPr>
          <p:cNvPr id="77" name="CuadroTexto 413">
            <a:extLst>
              <a:ext uri="{FF2B5EF4-FFF2-40B4-BE49-F238E27FC236}">
                <a16:creationId xmlns:a16="http://schemas.microsoft.com/office/drawing/2014/main" id="{48AE147A-3C7A-4F0C-002B-237927403542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3" name="Picture 2" descr="Topología típica de VIGI Cloud VMS.">
            <a:extLst>
              <a:ext uri="{FF2B5EF4-FFF2-40B4-BE49-F238E27FC236}">
                <a16:creationId xmlns:a16="http://schemas.microsoft.com/office/drawing/2014/main" id="{5A947A13-D50E-13C3-92D9-45AB5569D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03" y="1268403"/>
            <a:ext cx="6499071" cy="569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69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7ADC6-048E-571F-A2D2-E535D5523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34F47F-B965-8AEB-F789-1C2B472E0C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61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831330A-9305-9BE1-C5E0-ECF6DA56DBC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38" name="Diagrama 5">
            <a:extLst>
              <a:ext uri="{FF2B5EF4-FFF2-40B4-BE49-F238E27FC236}">
                <a16:creationId xmlns:a16="http://schemas.microsoft.com/office/drawing/2014/main" id="{D3506E16-F81B-243F-A588-C903B7C6A885}"/>
              </a:ext>
            </a:extLst>
          </p:cNvPr>
          <p:cNvGraphicFramePr/>
          <p:nvPr/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Título 2">
            <a:extLst>
              <a:ext uri="{FF2B5EF4-FFF2-40B4-BE49-F238E27FC236}">
                <a16:creationId xmlns:a16="http://schemas.microsoft.com/office/drawing/2014/main" id="{FA7D2FC8-FD39-3DD2-B623-127675460BC3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/>
              <a:t>Seguridad, fortalezas y limitaciones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4181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FBE7F-AA7B-D2AC-DEEF-F0559B05E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27BDD9-9731-AAC4-A03B-4CD514A6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 sz="4000" err="1"/>
              <a:t>Geographic</a:t>
            </a:r>
            <a:r>
              <a:rPr lang="es-EC" sz="4000"/>
              <a:t> </a:t>
            </a:r>
            <a:r>
              <a:rPr lang="es-EC" sz="4000" err="1"/>
              <a:t>Information</a:t>
            </a:r>
            <a:r>
              <a:rPr lang="es-EC" sz="4000"/>
              <a:t> </a:t>
            </a:r>
            <a:r>
              <a:rPr lang="es-EC" sz="4000" err="1"/>
              <a:t>Systems</a:t>
            </a:r>
            <a:br>
              <a:rPr lang="es-EC" sz="4000"/>
            </a:br>
            <a:r>
              <a:rPr lang="es-EC" sz="4000"/>
              <a:t>GIS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BF626E-25C2-4C6D-4491-74DD72BD1F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62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77CBE1A-D1C2-9983-2032-1E14828C8B55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8956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66BBCC5-FCBA-E31B-305B-C219F3194F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63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86E02F-2CE8-660C-0970-CD9D568707B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BA3BCC84-3CDA-A5E9-3501-772731EB6B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7591352"/>
              </p:ext>
            </p:extLst>
          </p:nvPr>
        </p:nvGraphicFramePr>
        <p:xfrm>
          <a:off x="682493" y="1762240"/>
          <a:ext cx="9323652" cy="4861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ítulo 2">
            <a:extLst>
              <a:ext uri="{FF2B5EF4-FFF2-40B4-BE49-F238E27FC236}">
                <a16:creationId xmlns:a16="http://schemas.microsoft.com/office/drawing/2014/main" id="{50904EE6-D12A-7BB5-392B-2F4531FCADAD}"/>
              </a:ext>
            </a:extLst>
          </p:cNvPr>
          <p:cNvSpPr txBox="1">
            <a:spLocks/>
          </p:cNvSpPr>
          <p:nvPr/>
        </p:nvSpPr>
        <p:spPr>
          <a:xfrm>
            <a:off x="3018115" y="1122153"/>
            <a:ext cx="4655020" cy="765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3500195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C94D60-8A45-2B69-35CD-4C2BD480A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64</a:t>
            </a:fld>
            <a:endParaRPr lang="es-EC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08FCA9C8-24E9-BBE9-26AF-19697167E7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700562"/>
              </p:ext>
            </p:extLst>
          </p:nvPr>
        </p:nvGraphicFramePr>
        <p:xfrm>
          <a:off x="1443311" y="2038987"/>
          <a:ext cx="7703387" cy="4903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96" name="Título 2">
            <a:extLst>
              <a:ext uri="{FF2B5EF4-FFF2-40B4-BE49-F238E27FC236}">
                <a16:creationId xmlns:a16="http://schemas.microsoft.com/office/drawing/2014/main" id="{F734F3C1-026C-6A57-3B45-0E0ED3267901}"/>
              </a:ext>
            </a:extLst>
          </p:cNvPr>
          <p:cNvSpPr txBox="1">
            <a:spLocks/>
          </p:cNvSpPr>
          <p:nvPr/>
        </p:nvSpPr>
        <p:spPr>
          <a:xfrm>
            <a:off x="3018115" y="1122153"/>
            <a:ext cx="4655020" cy="765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Funcionamiento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F2541FB-0590-E2A2-7C85-76BABA3029A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743912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64BA5-814C-2186-37FD-1C9C21C67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F730C426-5182-28E3-9535-972833BB8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719" y="2058146"/>
            <a:ext cx="2743199" cy="3549507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76550D3E-E88D-5DA5-4A78-995B9CDA8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9496" y="1191220"/>
            <a:ext cx="6559303" cy="696891"/>
          </a:xfrm>
        </p:spPr>
        <p:txBody>
          <a:bodyPr/>
          <a:lstStyle/>
          <a:p>
            <a:r>
              <a:rPr lang="es-MX" sz="4000"/>
              <a:t>SISTEMAS OPERATIVOS</a:t>
            </a:r>
            <a:endParaRPr lang="es-ES" sz="400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604672-20F9-5C80-8075-46599CD448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65</a:t>
            </a:fld>
            <a:endParaRPr lang="es-EC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A61BAAB0-2939-D689-51A3-F1F9E1D2C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4476505"/>
              </p:ext>
            </p:extLst>
          </p:nvPr>
        </p:nvGraphicFramePr>
        <p:xfrm>
          <a:off x="1609440" y="3258696"/>
          <a:ext cx="7484064" cy="2942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5" name="CuadroTexto 194">
            <a:extLst>
              <a:ext uri="{FF2B5EF4-FFF2-40B4-BE49-F238E27FC236}">
                <a16:creationId xmlns:a16="http://schemas.microsoft.com/office/drawing/2014/main" id="{FB67EE93-CC49-969D-D529-CAB8AA832F9D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89854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97F509-45E1-8706-2DB8-129EDB511C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66</a:t>
            </a:fld>
            <a:endParaRPr lang="es-EC"/>
          </a:p>
        </p:txBody>
      </p:sp>
      <p:sp>
        <p:nvSpPr>
          <p:cNvPr id="6" name="Título 2">
            <a:extLst>
              <a:ext uri="{FF2B5EF4-FFF2-40B4-BE49-F238E27FC236}">
                <a16:creationId xmlns:a16="http://schemas.microsoft.com/office/drawing/2014/main" id="{648D09C0-4507-D732-336D-93EEEC9DA296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Seguridad, fortalezas y limitaciones</a:t>
            </a:r>
            <a:endParaRPr lang="en-US" sz="4000"/>
          </a:p>
        </p:txBody>
      </p:sp>
      <p:graphicFrame>
        <p:nvGraphicFramePr>
          <p:cNvPr id="8" name="Diagrama 5">
            <a:extLst>
              <a:ext uri="{FF2B5EF4-FFF2-40B4-BE49-F238E27FC236}">
                <a16:creationId xmlns:a16="http://schemas.microsoft.com/office/drawing/2014/main" id="{0E3DC15B-99DA-F10C-FDD2-B05914C63499}"/>
              </a:ext>
            </a:extLst>
          </p:cNvPr>
          <p:cNvGraphicFramePr/>
          <p:nvPr/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CuadroTexto 13">
            <a:extLst>
              <a:ext uri="{FF2B5EF4-FFF2-40B4-BE49-F238E27FC236}">
                <a16:creationId xmlns:a16="http://schemas.microsoft.com/office/drawing/2014/main" id="{9167521D-95AB-631C-4629-1CC251D9B18E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51725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577FAF-FC92-B148-FC2F-A834EB166D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67</a:t>
            </a:fld>
            <a:endParaRPr lang="es-EC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D404160-71E4-A717-D166-FF9F86B9838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6" name="Título 2">
            <a:extLst>
              <a:ext uri="{FF2B5EF4-FFF2-40B4-BE49-F238E27FC236}">
                <a16:creationId xmlns:a16="http://schemas.microsoft.com/office/drawing/2014/main" id="{502030C9-A071-1212-E050-78EE8CE68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651884"/>
            <a:ext cx="9619774" cy="1065249"/>
          </a:xfrm>
        </p:spPr>
        <p:txBody>
          <a:bodyPr/>
          <a:lstStyle/>
          <a:p>
            <a:r>
              <a:rPr lang="es-MX" sz="4400"/>
              <a:t>¿Dónde se encuentra?</a:t>
            </a:r>
            <a:endParaRPr lang="es-ES"/>
          </a:p>
        </p:txBody>
      </p:sp>
      <p:pic>
        <p:nvPicPr>
          <p:cNvPr id="7" name="Imagen 6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4D5F2F5A-C5FD-3DFF-F6E6-3A81C7BD4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12" y="2323223"/>
            <a:ext cx="8712686" cy="45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188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D38E3-E1B6-0E95-2FCC-75854ACF6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63A9D-C10F-00FE-6027-24E23B7B0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DOCUMENTAL (DIGITAL)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1313DD2-DB7A-4F85-D59A-798BC6F4C1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68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BD25629-D62A-5D2A-3D10-A437BBEDEDEE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840996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ED2073-3E11-60E9-743D-BC60885B9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69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6759E52-4524-437C-E7E0-CBE97BAC5393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136151C4-B4B2-4938-F0DF-8119F1F0DA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6386981"/>
              </p:ext>
            </p:extLst>
          </p:nvPr>
        </p:nvGraphicFramePr>
        <p:xfrm>
          <a:off x="682493" y="1762240"/>
          <a:ext cx="9496234" cy="5310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ítulo 2">
            <a:extLst>
              <a:ext uri="{FF2B5EF4-FFF2-40B4-BE49-F238E27FC236}">
                <a16:creationId xmlns:a16="http://schemas.microsoft.com/office/drawing/2014/main" id="{3A334627-0F04-597A-D525-3EBC9F7E0F3E}"/>
              </a:ext>
            </a:extLst>
          </p:cNvPr>
          <p:cNvSpPr txBox="1">
            <a:spLocks/>
          </p:cNvSpPr>
          <p:nvPr/>
        </p:nvSpPr>
        <p:spPr>
          <a:xfrm>
            <a:off x="3018115" y="1122153"/>
            <a:ext cx="4655020" cy="765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392254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sz="4400"/>
              <a:t>FORTALEZAS Y LIMITACIONES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7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089123B3-114A-4988-9166-E2B1326648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3411637"/>
              </p:ext>
            </p:extLst>
          </p:nvPr>
        </p:nvGraphicFramePr>
        <p:xfrm>
          <a:off x="682493" y="2594737"/>
          <a:ext cx="9149208" cy="3973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40" name="CuadroTexto 239">
            <a:extLst>
              <a:ext uri="{FF2B5EF4-FFF2-40B4-BE49-F238E27FC236}">
                <a16:creationId xmlns:a16="http://schemas.microsoft.com/office/drawing/2014/main" id="{079DEAFF-EDD4-A7C1-D20F-0EFBA6179EC0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48637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8FEB889-4AAE-2F10-4550-CC7AB1F3E4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70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B44171D-B103-3000-9945-EB17DB1596D8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8A55A1B4-B5D3-DA33-5DC7-0908949A2BB4}"/>
              </a:ext>
            </a:extLst>
          </p:cNvPr>
          <p:cNvGraphicFramePr/>
          <p:nvPr/>
        </p:nvGraphicFramePr>
        <p:xfrm>
          <a:off x="79869" y="2436189"/>
          <a:ext cx="10513040" cy="3355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ítulo 2">
            <a:extLst>
              <a:ext uri="{FF2B5EF4-FFF2-40B4-BE49-F238E27FC236}">
                <a16:creationId xmlns:a16="http://schemas.microsoft.com/office/drawing/2014/main" id="{2090D333-FE98-EBDA-F8A8-AC779CCB1B4D}"/>
              </a:ext>
            </a:extLst>
          </p:cNvPr>
          <p:cNvSpPr txBox="1">
            <a:spLocks/>
          </p:cNvSpPr>
          <p:nvPr/>
        </p:nvSpPr>
        <p:spPr>
          <a:xfrm>
            <a:off x="3018115" y="1122153"/>
            <a:ext cx="4655020" cy="765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Funcionamiento</a:t>
            </a:r>
          </a:p>
        </p:txBody>
      </p:sp>
    </p:spTree>
    <p:extLst>
      <p:ext uri="{BB962C8B-B14F-4D97-AF65-F5344CB8AC3E}">
        <p14:creationId xmlns:p14="http://schemas.microsoft.com/office/powerpoint/2010/main" val="37365312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16" descr="Download HD Linux Logo Png - Linux And Windows Logo Transparent PNG Image -  NicePNG.com">
            <a:extLst>
              <a:ext uri="{FF2B5EF4-FFF2-40B4-BE49-F238E27FC236}">
                <a16:creationId xmlns:a16="http://schemas.microsoft.com/office/drawing/2014/main" id="{CB9E598F-726A-00D7-0AD9-524638B81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575" y="2345924"/>
            <a:ext cx="3053849" cy="3975421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6BA691-A7AC-184C-A643-8316943B7C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71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6B380F3-1BE8-CBA6-0681-194FEFCA4EE1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99602777-1C56-69CF-ACD2-6B86A26DCA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7328278"/>
              </p:ext>
            </p:extLst>
          </p:nvPr>
        </p:nvGraphicFramePr>
        <p:xfrm>
          <a:off x="1459868" y="3592520"/>
          <a:ext cx="7484064" cy="2942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Título 2">
            <a:extLst>
              <a:ext uri="{FF2B5EF4-FFF2-40B4-BE49-F238E27FC236}">
                <a16:creationId xmlns:a16="http://schemas.microsoft.com/office/drawing/2014/main" id="{6541F0CC-D613-1D60-7BD3-5ABE0A087FBB}"/>
              </a:ext>
            </a:extLst>
          </p:cNvPr>
          <p:cNvSpPr txBox="1">
            <a:spLocks/>
          </p:cNvSpPr>
          <p:nvPr/>
        </p:nvSpPr>
        <p:spPr>
          <a:xfrm>
            <a:off x="1925090" y="1340865"/>
            <a:ext cx="6559303" cy="69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4000"/>
              <a:t>SISTEMAS OPERATIVOS</a:t>
            </a:r>
            <a:endParaRPr lang="es-ES" sz="4000"/>
          </a:p>
        </p:txBody>
      </p:sp>
    </p:spTree>
    <p:extLst>
      <p:ext uri="{BB962C8B-B14F-4D97-AF65-F5344CB8AC3E}">
        <p14:creationId xmlns:p14="http://schemas.microsoft.com/office/powerpoint/2010/main" val="22886148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B04B11-3D79-DDD8-7477-C5BB8B142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72</a:t>
            </a:fld>
            <a:endParaRPr lang="es-EC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BEBC5C4-FF11-AF75-C584-BBDF45C3772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12" name="Título 2">
            <a:extLst>
              <a:ext uri="{FF2B5EF4-FFF2-40B4-BE49-F238E27FC236}">
                <a16:creationId xmlns:a16="http://schemas.microsoft.com/office/drawing/2014/main" id="{C0E2AAA8-D8A9-3E47-593F-7EAA8549AEAE}"/>
              </a:ext>
            </a:extLst>
          </p:cNvPr>
          <p:cNvSpPr txBox="1">
            <a:spLocks/>
          </p:cNvSpPr>
          <p:nvPr/>
        </p:nvSpPr>
        <p:spPr>
          <a:xfrm>
            <a:off x="428757" y="1239643"/>
            <a:ext cx="9825936" cy="653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4000"/>
              <a:t>Seguridad, fortalezas y limitaciones</a:t>
            </a:r>
            <a:endParaRPr lang="en-US" sz="4000"/>
          </a:p>
        </p:txBody>
      </p:sp>
      <p:graphicFrame>
        <p:nvGraphicFramePr>
          <p:cNvPr id="14" name="Diagrama 5">
            <a:extLst>
              <a:ext uri="{FF2B5EF4-FFF2-40B4-BE49-F238E27FC236}">
                <a16:creationId xmlns:a16="http://schemas.microsoft.com/office/drawing/2014/main" id="{F7A06432-E842-BB13-1E7E-37733AE6A79D}"/>
              </a:ext>
            </a:extLst>
          </p:cNvPr>
          <p:cNvGraphicFramePr/>
          <p:nvPr/>
        </p:nvGraphicFramePr>
        <p:xfrm>
          <a:off x="1139417" y="2079443"/>
          <a:ext cx="8409760" cy="443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87288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CAECC10-720C-5B64-E33C-6B1ADB33DB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/>
              <a:t>73</a:t>
            </a:fld>
            <a:endParaRPr lang="es-EC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37ECF97-9066-D4E6-0AC6-71F30EAAA716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4783CD3-EAE1-17E4-4028-BC365600069A}"/>
              </a:ext>
            </a:extLst>
          </p:cNvPr>
          <p:cNvSpPr txBox="1">
            <a:spLocks/>
          </p:cNvSpPr>
          <p:nvPr/>
        </p:nvSpPr>
        <p:spPr>
          <a:xfrm>
            <a:off x="2454345" y="1364104"/>
            <a:ext cx="6248654" cy="1065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6E42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446E4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/>
              <a:t>¿Dónde se encuentra?</a:t>
            </a:r>
            <a:endParaRPr lang="es-ES"/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B821F62D-B9B3-E46F-E7F5-022D5B52F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14" y="2259397"/>
            <a:ext cx="9368203" cy="35755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52972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8E126EE-85CC-4D09-ABF9-A3051F4F1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795" y="1434494"/>
            <a:ext cx="9619774" cy="1065249"/>
          </a:xfrm>
        </p:spPr>
        <p:txBody>
          <a:bodyPr/>
          <a:lstStyle/>
          <a:p>
            <a:r>
              <a:rPr lang="es-MX" sz="4400" b="0"/>
              <a:t>CONCLUSIONES</a:t>
            </a:r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00B76D-D75D-444C-88E5-95F6E0352D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74</a:t>
            </a:fld>
            <a:endParaRPr lang="es-EC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089123B3-114A-4988-9166-E2B1326648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8045483"/>
              </p:ext>
            </p:extLst>
          </p:nvPr>
        </p:nvGraphicFramePr>
        <p:xfrm>
          <a:off x="587761" y="2717204"/>
          <a:ext cx="9910417" cy="4813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7" name="CuadroTexto 146">
            <a:extLst>
              <a:ext uri="{FF2B5EF4-FFF2-40B4-BE49-F238E27FC236}">
                <a16:creationId xmlns:a16="http://schemas.microsoft.com/office/drawing/2014/main" id="{8F1DA146-3B5C-5A8B-CCB6-04B0E068396C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10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5E0F1-1351-07B1-0E0D-24B448319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EF589A3-5B78-BB44-272A-798FF88A6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493" y="1651884"/>
            <a:ext cx="9619774" cy="1065249"/>
          </a:xfrm>
        </p:spPr>
        <p:txBody>
          <a:bodyPr/>
          <a:lstStyle/>
          <a:p>
            <a:r>
              <a:rPr lang="es-MX" sz="4400"/>
              <a:t>¿Dónde se encuentra?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F72D7E7-0DAB-45A8-FF0B-D564E37ABE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8</a:t>
            </a:fld>
            <a:endParaRPr lang="es-EC"/>
          </a:p>
        </p:txBody>
      </p:sp>
      <p:sp>
        <p:nvSpPr>
          <p:cNvPr id="240" name="CuadroTexto 239">
            <a:extLst>
              <a:ext uri="{FF2B5EF4-FFF2-40B4-BE49-F238E27FC236}">
                <a16:creationId xmlns:a16="http://schemas.microsoft.com/office/drawing/2014/main" id="{7800694F-537B-C09B-4958-069A4850761B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  <p:pic>
        <p:nvPicPr>
          <p:cNvPr id="11" name="Imagen 10" descr="Diagrama&#10;&#10;El contenido generado por IA puede ser incorrecto.">
            <a:extLst>
              <a:ext uri="{FF2B5EF4-FFF2-40B4-BE49-F238E27FC236}">
                <a16:creationId xmlns:a16="http://schemas.microsoft.com/office/drawing/2014/main" id="{530B2442-F199-B5D2-F0C9-31E0A4EE9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842" y="2977651"/>
            <a:ext cx="7953023" cy="30345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909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A08D3-8314-6F2F-AE89-2B903AA3E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87E4E-9FF4-4755-DFA9-A60806E5E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48" y="3337192"/>
            <a:ext cx="9085342" cy="888465"/>
          </a:xfrm>
        </p:spPr>
        <p:txBody>
          <a:bodyPr/>
          <a:lstStyle/>
          <a:p>
            <a:pPr algn="ctr"/>
            <a:r>
              <a:rPr lang="es-EC"/>
              <a:t>BASES DE DATOS</a:t>
            </a:r>
            <a:br>
              <a:rPr lang="es-EC"/>
            </a:br>
            <a:r>
              <a:rPr lang="es-EC" sz="3600"/>
              <a:t>(DB SERVER)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95C12B-A9E4-FAFF-F6C7-7CAF5BDD13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C" smtClean="0"/>
              <a:t>9</a:t>
            </a:fld>
            <a:endParaRPr lang="es-EC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B9E6A0D-F100-277A-8C4F-E65FEC366DA3}"/>
              </a:ext>
            </a:extLst>
          </p:cNvPr>
          <p:cNvSpPr txBox="1"/>
          <p:nvPr/>
        </p:nvSpPr>
        <p:spPr>
          <a:xfrm>
            <a:off x="4845971" y="497268"/>
            <a:ext cx="5557503" cy="52322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s-ES"/>
              <a:t>ROLES DE SERVIDORES EN REDES</a:t>
            </a:r>
          </a:p>
          <a:p>
            <a:pPr algn="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37127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Personalizado</PresentationFormat>
  <Slides>74</Slides>
  <Notes>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74</vt:i4>
      </vt:variant>
    </vt:vector>
  </HeadingPairs>
  <TitlesOfParts>
    <vt:vector size="75" baseType="lpstr">
      <vt:lpstr>Tema de Office</vt:lpstr>
      <vt:lpstr>Presentación de PowerPoint</vt:lpstr>
      <vt:lpstr>Presentación de PowerPoint</vt:lpstr>
      <vt:lpstr>CORREOS ELECTRÓNICOS (MAIL SERVER)</vt:lpstr>
      <vt:lpstr>CARACTERÍSTICAS</vt:lpstr>
      <vt:lpstr>FUNCIONAMIENTO</vt:lpstr>
      <vt:lpstr>SISTEMAS OPERATIVOS</vt:lpstr>
      <vt:lpstr>FORTALEZAS Y LIMITACIONES</vt:lpstr>
      <vt:lpstr>¿Dónde se encuentra?</vt:lpstr>
      <vt:lpstr>BASES DE DATOS (DB SERVER)</vt:lpstr>
      <vt:lpstr>CARACTERÍSTICAS</vt:lpstr>
      <vt:lpstr>FUNCIONAMIENTO</vt:lpstr>
      <vt:lpstr>SISTEMAS OPERATIVOS</vt:lpstr>
      <vt:lpstr>FORTALEZAS Y LIMITACIONES</vt:lpstr>
      <vt:lpstr>¿Dónde se encuentra?</vt:lpstr>
      <vt:lpstr>SERVIDORES DE ARCHIVOS</vt:lpstr>
      <vt:lpstr>CARACTERÍSTICAS</vt:lpstr>
      <vt:lpstr>FUNCIONAMIENTO</vt:lpstr>
      <vt:lpstr>SISTEMAS OPERATIVOS</vt:lpstr>
      <vt:lpstr>FORTALEZAS y LIMITACIONES</vt:lpstr>
      <vt:lpstr>¿Dónde se encuentra?</vt:lpstr>
      <vt:lpstr>SERVIDORES DE APLICACIONES</vt:lpstr>
      <vt:lpstr>CARACTERÍSTICAS</vt:lpstr>
      <vt:lpstr>FUNCIONAMIENTO EN REDES</vt:lpstr>
      <vt:lpstr>SISTEMAS OPERATIVOS</vt:lpstr>
      <vt:lpstr>INTEGRACIÓN</vt:lpstr>
      <vt:lpstr>SEGURIDAD</vt:lpstr>
      <vt:lpstr>Presentación de PowerPoint</vt:lpstr>
      <vt:lpstr>SERVIDORES DE SEGURIDAD (ACTIVE DIRECTORY)</vt:lpstr>
      <vt:lpstr>CARACTERÍSTICAS </vt:lpstr>
      <vt:lpstr>FUNCIONAMIENTO EN REDES</vt:lpstr>
      <vt:lpstr>SO E INTEGRACIÓN</vt:lpstr>
      <vt:lpstr>SEGURIDAD</vt:lpstr>
      <vt:lpstr>Presentación de PowerPoint</vt:lpstr>
      <vt:lpstr>SERVIDORES WEB</vt:lpstr>
      <vt:lpstr>CARACTERÍSTICAS </vt:lpstr>
      <vt:lpstr>FUNCIONAMIENTO EN REDES</vt:lpstr>
      <vt:lpstr>SO E INTEGRACIÓN</vt:lpstr>
      <vt:lpstr>SEGURIDAD</vt:lpstr>
      <vt:lpstr>Presentación de PowerPoint</vt:lpstr>
      <vt:lpstr>SERVIDORES PROXY</vt:lpstr>
      <vt:lpstr>Presentación de PowerPoint</vt:lpstr>
      <vt:lpstr>Presentación de PowerPoint</vt:lpstr>
      <vt:lpstr>Presentación de PowerPoint</vt:lpstr>
      <vt:lpstr>Presentación de PowerPoint</vt:lpstr>
      <vt:lpstr>FIREWALL</vt:lpstr>
      <vt:lpstr>Presentación de PowerPoint</vt:lpstr>
      <vt:lpstr>Presentación de PowerPoint</vt:lpstr>
      <vt:lpstr>Presentación de PowerPoint</vt:lpstr>
      <vt:lpstr>Presentación de PowerPoint</vt:lpstr>
      <vt:lpstr>IMPRESIÓN</vt:lpstr>
      <vt:lpstr>Presentación de PowerPoint</vt:lpstr>
      <vt:lpstr>FUNCIONAMIENTO</vt:lpstr>
      <vt:lpstr>SISTEMAS OPERATIVOS</vt:lpstr>
      <vt:lpstr>Presentación de PowerPoint</vt:lpstr>
      <vt:lpstr>Presentación de PowerPoint</vt:lpstr>
      <vt:lpstr>Servidores de videos (CCTV)</vt:lpstr>
      <vt:lpstr>Presentación de PowerPoint</vt:lpstr>
      <vt:lpstr>FUNCIONAMIENTO</vt:lpstr>
      <vt:lpstr>SISTEMAS OPERATIVOS</vt:lpstr>
      <vt:lpstr>Presentación de PowerPoint</vt:lpstr>
      <vt:lpstr>Presentación de PowerPoint</vt:lpstr>
      <vt:lpstr>Geographic Information Systems GIS</vt:lpstr>
      <vt:lpstr>Presentación de PowerPoint</vt:lpstr>
      <vt:lpstr>Presentación de PowerPoint</vt:lpstr>
      <vt:lpstr>SISTEMAS OPERATIVOS</vt:lpstr>
      <vt:lpstr>Presentación de PowerPoint</vt:lpstr>
      <vt:lpstr>¿Dónde se encuentra?</vt:lpstr>
      <vt:lpstr>DOCUMENTAL (DIGITAL)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Mejía López</dc:creator>
  <cp:revision>3</cp:revision>
  <dcterms:modified xsi:type="dcterms:W3CDTF">2025-10-16T02:15:15Z</dcterms:modified>
</cp:coreProperties>
</file>